
<file path=[Content_Types].xml><?xml version="1.0" encoding="utf-8"?>
<Types xmlns="http://schemas.openxmlformats.org/package/2006/content-types">
  <Default Extension="xml" ContentType="application/xml"/>
  <Default Extension="jpeg" ContentType="image/jpeg"/>
  <Default Extension="jpg" ContentType="image/jpeg"/>
  <Default Extension="tiff" ContentType="image/tiff"/>
  <Default Extension="emf" ContentType="image/x-emf"/>
  <Default Extension="tmp" ContentType="image/png"/>
  <Default Extension="rels" ContentType="application/vnd.openxmlformats-package.relationships+xml"/>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notesSlides/notesSlide2.xml" ContentType="application/vnd.openxmlformats-officedocument.presentationml.notesSlide+xml"/>
  <Override PartName="/ppt/tags/tag3.xml" ContentType="application/vnd.openxmlformats-officedocument.presentationml.tags+xml"/>
  <Override PartName="/ppt/notesSlides/notesSlide3.xml" ContentType="application/vnd.openxmlformats-officedocument.presentationml.notesSlide+xml"/>
  <Override PartName="/ppt/tags/tag4.xml" ContentType="application/vnd.openxmlformats-officedocument.presentationml.tags+xml"/>
  <Override PartName="/ppt/notesSlides/notesSlide4.xml" ContentType="application/vnd.openxmlformats-officedocument.presentationml.notesSlide+xml"/>
  <Override PartName="/ppt/tags/tag5.xml" ContentType="application/vnd.openxmlformats-officedocument.presentationml.tags+xml"/>
  <Override PartName="/ppt/notesSlides/notesSlide5.xml" ContentType="application/vnd.openxmlformats-officedocument.presentationml.notesSlide+xml"/>
  <Override PartName="/ppt/tags/tag6.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ink/ink1.xml" ContentType="application/inkml+xml"/>
  <Override PartName="/ppt/notesSlides/notesSlide8.xml" ContentType="application/vnd.openxmlformats-officedocument.presentationml.notesSlide+xml"/>
  <Override PartName="/ppt/ink/ink2.xml" ContentType="application/inkml+xml"/>
  <Override PartName="/ppt/ink/ink3.xml" ContentType="application/inkml+xml"/>
  <Override PartName="/ppt/notesSlides/notesSlide9.xml" ContentType="application/vnd.openxmlformats-officedocument.presentationml.notesSlide+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notesSlides/notesSlide10.xml" ContentType="application/vnd.openxmlformats-officedocument.presentationml.notesSlide+xml"/>
  <Override PartName="/ppt/ink/ink10.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6"/>
  </p:notesMasterIdLst>
  <p:handoutMasterIdLst>
    <p:handoutMasterId r:id="rId27"/>
  </p:handoutMasterIdLst>
  <p:sldIdLst>
    <p:sldId id="258" r:id="rId2"/>
    <p:sldId id="495" r:id="rId3"/>
    <p:sldId id="499" r:id="rId4"/>
    <p:sldId id="496" r:id="rId5"/>
    <p:sldId id="497" r:id="rId6"/>
    <p:sldId id="501" r:id="rId7"/>
    <p:sldId id="469" r:id="rId8"/>
    <p:sldId id="470" r:id="rId9"/>
    <p:sldId id="475" r:id="rId10"/>
    <p:sldId id="471" r:id="rId11"/>
    <p:sldId id="472" r:id="rId12"/>
    <p:sldId id="498" r:id="rId13"/>
    <p:sldId id="476" r:id="rId14"/>
    <p:sldId id="477" r:id="rId15"/>
    <p:sldId id="478" r:id="rId16"/>
    <p:sldId id="479" r:id="rId17"/>
    <p:sldId id="481" r:id="rId18"/>
    <p:sldId id="482" r:id="rId19"/>
    <p:sldId id="483" r:id="rId20"/>
    <p:sldId id="484" r:id="rId21"/>
    <p:sldId id="485" r:id="rId22"/>
    <p:sldId id="486" r:id="rId23"/>
    <p:sldId id="487" r:id="rId24"/>
    <p:sldId id="488" r:id="rId25"/>
  </p:sldIdLst>
  <p:sldSz cx="9144000" cy="6858000" type="screen4x3"/>
  <p:notesSz cx="6858000" cy="9144000"/>
  <p:custDataLst>
    <p:tags r:id="rId28"/>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674"/>
    <p:restoredTop sz="94283" autoAdjust="0"/>
  </p:normalViewPr>
  <p:slideViewPr>
    <p:cSldViewPr snapToGrid="0" snapToObjects="1">
      <p:cViewPr varScale="1">
        <p:scale>
          <a:sx n="184" d="100"/>
          <a:sy n="184" d="100"/>
        </p:scale>
        <p:origin x="184" y="192"/>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notesMaster" Target="notesMasters/notesMaster1.xml"/><Relationship Id="rId27" Type="http://schemas.openxmlformats.org/officeDocument/2006/relationships/handoutMaster" Target="handoutMasters/handoutMaster1.xml"/><Relationship Id="rId28" Type="http://schemas.openxmlformats.org/officeDocument/2006/relationships/tags" Target="tags/tag1.xml"/><Relationship Id="rId29" Type="http://schemas.openxmlformats.org/officeDocument/2006/relationships/presProps" Target="presProps.xml"/><Relationship Id="rId30" Type="http://schemas.openxmlformats.org/officeDocument/2006/relationships/viewProps" Target="viewProps.xml"/><Relationship Id="rId31" Type="http://schemas.openxmlformats.org/officeDocument/2006/relationships/theme" Target="theme/theme1.xml"/><Relationship Id="rId32"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941A1027-42A4-544A-9B6C-C5EB158C13A4}" type="datetimeFigureOut">
              <a:rPr lang="en-US" smtClean="0"/>
              <a:t>11/14/17</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40D38B40-6DD5-B04D-855D-4AD8F4292BF6}" type="slidenum">
              <a:rPr lang="en-US" smtClean="0"/>
              <a:t>‹#›</a:t>
            </a:fld>
            <a:endParaRPr lang="en-US"/>
          </a:p>
        </p:txBody>
      </p:sp>
    </p:spTree>
    <p:extLst>
      <p:ext uri="{BB962C8B-B14F-4D97-AF65-F5344CB8AC3E}">
        <p14:creationId xmlns:p14="http://schemas.microsoft.com/office/powerpoint/2010/main" val="3232484375"/>
      </p:ext>
    </p:extLst>
  </p:cSld>
  <p:clrMap bg1="lt1" tx1="dk1" bg2="lt2" tx2="dk2" accent1="accent1" accent2="accent2" accent3="accent3" accent4="accent4" accent5="accent5" accent6="accent6" hlink="hlink" folHlink="folHlink"/>
  <p:hf hdr="0" ftr="0" dt="0"/>
</p:handoutMaster>
</file>

<file path=ppt/ink/ink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511" units="deg"/>
          <inkml:channel name="T" type="integer" max="2.14748E9" units="dev"/>
        </inkml:traceFormat>
        <inkml:channelProperties>
          <inkml:channelProperty channel="X" name="resolution" value="946.47601" units="1/cm"/>
          <inkml:channelProperty channel="Y" name="resolution" value="1676.0614" units="1/cm"/>
          <inkml:channelProperty channel="F" name="resolution" value="1.41944" units="1/deg"/>
          <inkml:channelProperty channel="T" name="resolution" value="1" units="1/dev"/>
        </inkml:channelProperties>
      </inkml:inkSource>
      <inkml:timestamp xml:id="ts0" timeString="2017-11-14T15:08:28.383"/>
    </inkml:context>
    <inkml:brush xml:id="br0">
      <inkml:brushProperty name="width" value="0.05292" units="cm"/>
      <inkml:brushProperty name="height" value="0.05292" units="cm"/>
      <inkml:brushProperty name="color" value="#FF0000"/>
    </inkml:brush>
  </inkml:definitions>
  <inkml:trace contextRef="#ctx0" brushRef="#br0">19177 9793 383 0,'0'0'4'0,"-24"-2"0"16,4-3 0-16,-14-4 1 15,-4-7-1-15,-10-2 1 0,-10-2 1 16,-9-6 1-16,-6 2-3 15,-2-1 0-15,-9-1 1 16,-1 7-1-16,-3 0 1 16,-3 9-1-16,-7 0 0 0,-1 7-1 15,-2 3-1-15,1 7 0 16,0 9 1-16,4 8 0 16,4 11 0-16,8 5 0 15,5 9-1-15,14 8 1 0,10 6-1 16,15 4-1-16,12 6-2 15,16 2 1-15,12 5-1 16,9 4 1-16,16 7-1 16,12 5 0-16,10 8 1 0,15 5-1 15,7 10 1-15,12 4 0 16,8 5 0-16,9-7 1 16,9 4 1-16,12-13 1 15,6-11 0-15,12-17 2 0,11-20-1 16,9-25 1-16,8-29-1 15,7-23-1-15,6-35 0 16,2-30-1-16,0-28 0 16,-2-25-2-16,-12-21 0 0,-9-20 0 15,-15-7-3-15,-18-6 1 16,-29 3 1-16,-22 10 1 16,-32 19 0-16,-29 23 0 15,-24 21 2-15,-32 26 2 0,-23 24-4 16,-20 26 0-16,-14 18 0 15,-5 15 0-15,2 15 0 16,9-1-29-16,14 6-51 16,22 0-3-16</inkml:trace>
  <inkml:trace contextRef="#ctx0" brushRef="#br0" timeOffset="542.4801">19125 9769 386 0,'0'0'0'15,"0"0"2"-15,-8-12 0 16,8-5 1-16,-1-9 2 16,0-15 0-16,0-13 0 15,0-14 1-15,2-19 0 0,-1-15-1 16,2-16-1-16,-2-16-1 16,0-13-1-16,-1-10 0 15,-4-14 0-15,-6-3-2 16,1-8 1-16,-3-1 3 0,1-2 2 15,-2-5 1-15,5-2 1 16,-1-6-1-16,7-1 1 16,3-3-1-16,4 3 0 0,10 0-6 15,8 17-10-15,4 18-34 16,7 19-34-16,3 28-2 16</inkml:trace>
  <inkml:trace contextRef="#ctx0" brushRef="#br0" timeOffset="1577.8806">18494 4492 158 0,'0'0'11'16,"-8"-11"8"-16,8 11 4 16,-12-11 8-16,12 11 1 15,-13-13 2-15,13 13 0 16,-18-11 2-16,18 11-8 0,0 0-8 15,-6 4-2-15,9 17-6 16,12 15-2-16,5 13-1 16,4 16-1-16,11 9-2 15,1 11-1-15,6 2-1 16,0 2-2-16,3-11-2 0,-4-9-3 16,-3-12-6-16,-7-15-10 15,1-9-27-15,1-14-33 16,-11-11-2-16</inkml:trace>
  <inkml:trace contextRef="#ctx0" brushRef="#br0" timeOffset="1857.8188">18620 4284 366 0,'0'0'6'0,"0"0"2"16,8 17 5-16,1-4 0 15,7 7 1-15,3 9 1 16,10 8 0-16,2 12 2 16,7 7-5-16,2 6-3 0,9 5-3 15,-5 4-2-15,4-1-3 16,-3 0-3-16,-5-7-7 15,4-5-19-15,-7-7-49 16,-6-13-5-16</inkml:trace>
  <inkml:trace contextRef="#ctx0" brushRef="#br0" timeOffset="2062.9">18701 4850 381 0,'0'0'6'0,"0"0"-2"16,0 0 1-16,6-9 1 15,-6 9 1-15,22-20 0 16,-4 5-1-16,9-7-3 16,2-9-19-16,8-5-52 0,8 1-3 15</inkml:trace>
  <inkml:trace contextRef="#ctx0" brushRef="#br0" timeOffset="2395.147">19261 4664 374 0,'0'0'4'15,"4"15"2"-15,2-3-1 16,3 2 0-16,6-2 0 16,4 2 1-16,4-9 0 0,3-2 0 15,-1-7-3-15,0-14-2 16,-4-11-1-16,-6-4 1 16,-5-9 0-16,-10 0 2 15,-6-1 1-15,-11 4 1 0,-2 6 1 16,-9 9 2-16,1 12 0 15,-1 12-1-15,1 10 0 16,8 10-1-16,4 8-3 16,10 5-3-16,5-6-16 15,5-6-58-15,15-5-5 0</inkml:trace>
  <inkml:trace contextRef="#ctx0" brushRef="#br0" timeOffset="3203.1077">19535 4303 298 0,'0'0'5'16,"0"0"3"-16,8 4 4 15,-8-4 0-15,13 6 3 0,-13-6 1 16,20 15 4-16,-7-4-1 16,0 4-4-16,5 2-2 15,-2 1-2-15,3 7-2 16,-1-3-2-16,-1 2-1 0,-1-3-2 16,-4-3-1-16,0-1 0 15,-5-4-1-15,-7-13-1 16,8 9 0-16,-8-9-1 15,-5-14 0-15,-2-8 0 0,-4-7 0 16,-3-8-1-16,-1-3-1 16,0-2 1-16,4-3 0 15,7 7 0-15,3 8-1 16,2 10 1-16,11 17 0 0,8 6 1 16,5 14 0-16,5 6-1 15,1 4 1-15,-1-1 0 16,-1-4 0-16,-1-11 0 15,-9-11-1-15,-1-10 0 0,-4-14 0 16,-5-7 0-16,-4-1-1 16,-3 0 1-16,1 3 0 15,5 11 1-15,-8 18 0 16,19 0 2-16,-3 18-1 0,0 9 1 16,7 3 0-16,0 6-7 15,-2-7-23-15,6-7-47 16,-1-5-1-16</inkml:trace>
  <inkml:trace contextRef="#ctx0" brushRef="#br0" timeOffset="3497.9403">20339 4168 416 0,'0'0'5'16,"-1"15"2"-16,1-3-1 15,0 0 1-15,3-1-1 16,7-8 1-16,2-3-1 16,-1 0-1-16,8-17-6 0,-7-12-2 15,1-6-1-15,-11-5 1 16,0 0 4-16,-13 5 1 16,-5 10 2-16,-7 10 2 0,-2 12 2 15,2 9 1-15,2 18 1 16,2 5-2-16,12 6-3 15,4-3-5-15,5-3-4 16,7-15-18-16,4-9-55 0,9-8-4 16</inkml:trace>
  <inkml:trace contextRef="#ctx0" brushRef="#br0" timeOffset="3722.4375">20314 3441 435 0,'0'0'7'15,"2"12"1"-15,7 11 3 16,0 10 1-16,4 13 1 16,6 11-1-16,6 10 1 15,3 8-13-15,3-5 0 16,4 3 0-16,-4-15 0 0,-10-4-81 15,17-8-2-15</inkml:trace>
  <inkml:trace contextRef="#ctx0" brushRef="#br0" timeOffset="4301.6518">20830 3883 321 0,'0'0'3'0,"0"12"2"15,0-12 0-15,8 11 1 16,5-8 0-16,0-2 0 0,5-5 2 16,-2-5-2-16,2-8-1 15,-4-13-4-15,-2 0 1 16,-9-6 4-16,-3 6 4 15,-9 1 1-15,-5 14 2 0,-3 10 0 16,-3 9 2-16,0 12 0 16,3 11-1-16,7 8-4 15,3-1-4-15,8 0-4 0,11-11-8 16,11-5-23-16,13-12-48 16,-2-9-2-16</inkml:trace>
  <inkml:trace contextRef="#ctx0" brushRef="#br0" timeOffset="4865.3153">21213 3530 328 0,'0'0'9'16,"0"0"3"-16,0 0 4 15,-4-5-1-15,4 5 2 16,0 0 0-16,-10-5 1 16,10 5-1-16,-9 0-7 0,9 0-4 15,0 0-3-15,-11-3 0 16,11 3 0-16,0 0-2 15,-10 0 1-15,10 0-1 16,0 0 0-16,-14 5 0 0,14-5 0 16,-11 17-1-16,5-5 0 15,-1 1 0-15,-3 8 0 16,8 0 0-16,-1 0 0 0,-1 2-1 16,4-2-1-16,0-5 1 15,0-16-1-15,7 6 1 16,4-9-1-16,0-11 0 15,1-5 0-15,7 0 0 16,2 2 1-16,6 8 0 0,1 9 1 16,4 9 0-16,3 14 0 15,0 9 0-15,0 8 1 16,-1 6 0-16,-3 3 1 16,-7-1-1-16,-7-2 2 0,-9 2-1 15,-5-10 0-15,-3 3-1 16,-10-5 0-16,-10-4-3 15,1 0-10-15,-8-7-21 0,1-7-43 16,6-5-1-16</inkml:trace>
  <inkml:trace contextRef="#ctx0" brushRef="#br0" timeOffset="5415.9381">21459 3434 361 0,'0'0'7'0,"8"18"2"15,8-2 1-15,3 1 0 16,5 0 1-16,4 1-1 15,2-4 1-15,2-8 0 16,-3-6-5-16,-5-9-3 16,-8-9-1-16,-4-10 0 0,-8 2 0 15,-1-1-1-15,-3 5 1 16,2 10 0-16,-2 12-1 16,15 0 1-16,3 21 0 15,5 10-1-15,12 14 0 0,5 8 1 16,4 8 0-16,2 4-1 15,-5 3 1-15,-6-2 1 16,-8 1 1-16,-8-1 1 16,-11-4-1-16,-8-8 0 0,-9-6-3 15,-10-15-7-15,1-14-38 16,-4-12-32-16,0-8-4 16</inkml:trace>
  <inkml:trace contextRef="#ctx0" brushRef="#br0" timeOffset="5620.5372">22119 3471 393 0,'0'0'5'16,"15"-3"0"-16,2-3 0 0,7-10-1 15,6 0-8-15,1-8-45 16,7-8-15-16,3-1-6 16</inkml:trace>
  <inkml:trace contextRef="#ctx0" brushRef="#br0" timeOffset="6391.7095">19824 4947 394 0,'0'0'5'0,"0"6"2"15,1 8 2-15,3 7 1 0,6 13 0 16,3 14 2-16,9 12 1 16,7 14 1-16,4 8-5 15,4 3-1-15,8 3-2 16,-4-5 0-16,3-8-1 0,-5-12-2 16,-6-12-3-16,-7-12 0 15,-6-12 0-15,-6-8 0 16,-14-19 0-16,0 0 0 15,0 0-3-15,-23-16 0 16,-4-2 0-16,-7 1 0 0,-6-4 0 16,-3 7 2-16,-2 3 0 15,-3 4 0-15,6 7 2 16,4 7 1-16,3 8-1 16,8 4 2-16,7 7 0 0,10 0 0 15,10 2-1-15,10 1 1 16,12-5-3-16,12-6 0 15,7-8 0-15,13-10 0 0,5-9 0 16,2-12 0-16,-4-16 0 16,1-1-24-16,-4-6-54 15,-10-2-4-15</inkml:trace>
  <inkml:trace contextRef="#ctx0" brushRef="#br0" timeOffset="6525.9956">20510 5692 259 0,'0'0'-3'0,"-7"-10"-22"15,-9-9-27-15,6-10-4 16</inkml:trace>
  <inkml:trace contextRef="#ctx0" brushRef="#br0" timeOffset="6626.2397">20316 5325 445 0,'0'0'6'0,"-9"7"1"0,-5 2 2 16,-2 6-1-16,0 3 1 15,2 3-1-15,10 0-5 16,-3-7-11-16,15-14-63 16,9 0-9-16</inkml:trace>
  <inkml:trace contextRef="#ctx0" brushRef="#br0" timeOffset="6925.1399">20737 5566 432 0,'0'0'3'0,"-11"-4"1"16,-2-1 0-16,-2-7 0 0,-2-6 1 15,-5-3-1-15,3-3 0 16,-1-4 1-16,4-2-3 16,11 1-1-16,5-7 0 15,4 5 0-15,13 1 0 0,4-4-5 16,10 5-12-16,0-1-58 16,11-1-2-16</inkml:trace>
  <inkml:trace contextRef="#ctx0" brushRef="#br0" timeOffset="7433.832">21040 5291 255 0,'0'0'3'15,"5"-5"1"-15,-5 5 0 16,11-24 0-16,-4 9 1 16,3-7 1-16,-2-1 0 0,-1-2 4 15,-4-3 1-15,-3 9 7 16,-1-4 2-16,-5 15 3 15,-10 1 1-15,1 12 1 0,-3 9 0 16,2 16-2-16,-1 6-4 16,7 7-5-16,2 4-4 15,8-4-8-15,8-1-2 16,10-13 0-16,11-4 0 0,5-22-16 16,-2-5-64-16,13-10-3 15</inkml:trace>
  <inkml:trace contextRef="#ctx0" brushRef="#br0" timeOffset="7708.5745">21384 4942 369 0,'0'0'7'0,"0"0"6"15,0 0 0-15,0 0 2 16,0 0 1-16,-10-2 2 15,10 2 1-15,-10 7 0 16,2 5-6-16,2 8-4 16,-2 4-9-16,4 9 0 0,2 6 0 15,2 5 0-15,2-1 0 16,6-3 0-16,8-4 0 16,6-12 0-16,6-9 0 0,5-15 0 15,2-8-6-15,-5-11-71 16,-3-20-7-16</inkml:trace>
  <inkml:trace contextRef="#ctx0" brushRef="#br0" timeOffset="7889.412">21356 4453 419 0,'0'0'6'0,"5"17"3"16,5 8 3-16,3 9 2 15,10 14 0-15,5 11 0 0,5 10 1 16,9 10-7-16,1-1-8 15,2-2 0-15,-2-8 0 16,1-4 0-16,-6-17 0 16,1-5-25-16,-10-15-57 15,-7-8-3-15</inkml:trace>
  <inkml:trace contextRef="#ctx0" brushRef="#br0" timeOffset="8065.953">21467 5070 463 0,'0'0'1'0,"0"0"0"15,0-9 1-15,12-3 1 0,3-3-1 16,7-10-1-16,12-1-8 16,3-5-25-16,8-5-40 15,10 1-3-15</inkml:trace>
  <inkml:trace contextRef="#ctx0" brushRef="#br0" timeOffset="8540.0258">21968 4910 379 0,'0'0'5'0,"0"0"-2"16,0 0 2-16,8-9 1 16,3-6 1-16,1-4-1 15,3-3 1-15,-1-12 1 16,3 1-5-16,-5-9 0 16,-4 2-1-16,-5-1 3 0,-4 7 2 15,-6 6 1-15,-8 12 2 16,2 11 0-16,-3 10 2 15,6 19 0-15,1 12-1 16,8 8-9-16,5 3-2 0,11 0 0 16,11-5 0-16,4-9 0 15,9-12 0-15,-2-20-30 16,2-14-50-16,-3-14-3 16</inkml:trace>
  <inkml:trace contextRef="#ctx0" brushRef="#br0" timeOffset="8867.2612">22108 3946 428 0,'0'0'8'16,"6"24"2"-16,6 6 2 0,5 13 0 15,4 14 2-15,8 9-1 16,6 11 1-16,5 10-14 16,0-8 0-16,1-4 0 15,-4-6 0-15,-1-12 0 16,-5-11 0-16,-5-11 0 0,-6-14 0 15,-10-8 0-15,-10-13 0 16,0 0 0-16,-10-13 0 16,-11-6 0-16,-6-3 0 0,-4 3 0 15,-1 1 0-15,0 9-3 16,4 7 3-16,4 4 3 16,7 13-3-16,5 6 0 15,11 3 0-15,1 0 0 0,8-5 0 16,10-6 0-16,5-5 0 15,2-11 0-15,9-9-28 16,4-13-51-16,-5-5-2 16</inkml:trace>
  <inkml:trace contextRef="#ctx0" brushRef="#br0" timeOffset="9521.6491">20724 6650 366 0,'0'0'7'0,"13"15"4"0,-3-2 0 15,4-1 1-15,1 2 3 16,3 2-1-16,-2-4 1 16,3-2 1-16,-11-7-5 0,-8-3-3 15,0-22-3-15,-12-5-1 16,-9-4-1-16,-5-6-1 16,1-1 0-16,0 5-1 15,4-3 0-15,2 9-1 16,8 4 0-16,7 4 0 0,4 5 1 15,11 1 0-15,8 4-2 16,4-6-1-16,9 0-6 16,3-4-13-16,5-5-40 15,3 6-18-15,-3 2-2 0</inkml:trace>
  <inkml:trace contextRef="#ctx0" brushRef="#br0" timeOffset="9759.5208">21121 6435 397 0,'0'0'4'0,"0"0"1"15,10 14 1-15,-10-14 0 0,15 0 0 16,-7 0 0-16,3-12 2 16,1-5-2-16,-4-8-3 15,2-5 0-15,-7-6-1 16,-3 6 1-16,-1-3 3 0,-8 12 1 16,-3 5 1-16,-4 14 1 15,2 4 0-15,0 20 1 16,3 10-3-16,10 6-7 15,1 6 0-15,12-1 0 0,9-6 0 16,9-11 0-16,11-9-32 16,5-10-49-16,2-7-2 15</inkml:trace>
  <inkml:trace contextRef="#ctx0" brushRef="#br0" timeOffset="10336.0443">21455 6133 391 0,'0'0'8'0,"0"21"1"16,9 3 2-16,11 13 2 15,6 6 1-15,5 6 0 16,10 10 1-16,3 0 0 0,1 2-7 16,0-8-1-16,-6-7-3 15,-7-10-2-15,-6-7-2 16,-8-14 0-16,-18-15 0 0,0-5-4 16,-17-21-1-16,-10-18 1 15,-8-10-1-15,-4-8 0 16,-6-8 1-16,2 2 0 15,1 1 3-15,11 8 1 0,7 10 0 16,17 10 1-16,7 14 1 16,6 10 0-16,17 7 0 15,7 8 0-15,3 8 0 16,4 10 1-16,-5 12-1 16,-2 4 1-16,-9 10-1 0,-9 2-1 15,-8 2-5-15,-7-9-23 16,-14-3-49-16,0-5-4 15</inkml:trace>
  <inkml:trace contextRef="#ctx0" brushRef="#br0" timeOffset="11067.5774">22057 5910 413 0,'0'0'8'0,"0"0"0"16,0 0 2-16,-11 5-1 16,11-5 2-16,0 0 0 0,0 0 2 15,-8 2 1-15,8-2-7 16,0 0 0-16,-9-10-7 16,9 10 0-16,-7-8 0 0,7 8 0 15,-13-8 0-15,13 8 0 16,-17-7 0-16,17 7 0 15,-15-9 0-15,15 9 0 16,-16-6 0-16,16 6 0 0,-13-3 0 16,13 3 0-16,-13-2 0 15,13 2 0-15,0 0 0 16,-10 0 0-16,10 0 0 16,0 0 0-16,0 0 0 0,0 0 0 15,0 0 0-15,-8 3 0 16,8-3 0-16,0 0 0 15,-11 3 0-15,11-3 0 0,-9 5 0 16,9-5 0-16,-14 9 0 16,14-9 0-16,-13 10 0 15,8-1 0-15,-2 3 0 16,3-1 0-16,3 7 0 16,1-3 0-16,0 4 0 0,5-2 0 15,4-1 0-15,-2-7 0 16,7-5 0-16,-2-4 0 15,2-10 0-15,1-6 0 16,0 1 0-16,1 1 0 0,2 6 0 16,5 8 0-16,0 5 0 15,0 12 0-15,4 4 0 16,-1 3 0-16,1-5 0 16,-4-8-7-16,2-2-10 0,-11-5-54 15,-1-17-9-15</inkml:trace>
  <inkml:trace contextRef="#ctx0" brushRef="#br0" timeOffset="11346.2408">22350 5980 390 0,'0'0'-1'16,"0"0"-13"-16,0-5-39 15,-1-11-14-15</inkml:trace>
  <inkml:trace contextRef="#ctx0" brushRef="#br0" timeOffset="11451.9184">22218 5646 479 0,'0'0'6'0,"-10"10"1"16,-2 2 0-16,1-1 0 16,2 2-2-16,-2-4-5 15,3-6-8-15,8-3-65 16,0 0-9-16</inkml:trace>
  <inkml:trace contextRef="#ctx0" brushRef="#br0" timeOffset="11959.9477">22637 5821 414 0,'0'0'3'16,"0"0"1"-16,5 9 1 16,-5-9 0-16,0 0 2 15,0 0 0-15,0 0 1 16,0 0 1-16,-2-21-3 15,-11-2 0-15,-3-5-1 0,-5-2 1 16,0 2-2-16,1-2 0 16,1 4-1-16,5 2 0 15,4 6-1-15,8 4 0 0,5 3 0 16,14 3-1-16,5-2 0 16,6-2-1-16,7 0-2 15,3-5-6-15,6-1-23 16,2-1-47-16,-4-5-4 0</inkml:trace>
</inkml:ink>
</file>

<file path=ppt/ink/ink1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511" units="deg"/>
          <inkml:channel name="T" type="integer" max="2.14748E9" units="dev"/>
        </inkml:traceFormat>
        <inkml:channelProperties>
          <inkml:channelProperty channel="X" name="resolution" value="946.47601" units="1/cm"/>
          <inkml:channelProperty channel="Y" name="resolution" value="1676.0614" units="1/cm"/>
          <inkml:channelProperty channel="F" name="resolution" value="1.41944" units="1/deg"/>
          <inkml:channelProperty channel="T" name="resolution" value="1" units="1/dev"/>
        </inkml:channelProperties>
      </inkml:inkSource>
      <inkml:timestamp xml:id="ts0" timeString="2017-11-14T15:43:22.900"/>
    </inkml:context>
    <inkml:brush xml:id="br0">
      <inkml:brushProperty name="width" value="0.05292" units="cm"/>
      <inkml:brushProperty name="height" value="0.05292" units="cm"/>
      <inkml:brushProperty name="color" value="#FF0000"/>
    </inkml:brush>
  </inkml:definitions>
  <inkml:trace contextRef="#ctx0" brushRef="#br0">10785 2770 223 0,'0'0'7'0,"-11"2"5"0,0 0 4 16,11-2 1-16,-15 3 1 15,15-3 1-15,-20 0 0 16,20 0 0-16,-14 0-6 0,14 0-3 16,0 0-4-16,-11-7 1 15,11 7-2-15,-12-6 1 16,4 6 0-16,-6 0 1 16,2 0 1-16,-5 3 0 15,3-1 1-15,-6 2-1 16,3-1 1-16,-1 0 0 0,1 0-1 15,1 0-1-15,3 0-2 16,1 0 0-16,2 0-2 16,10-3-1-16,0 0-1 0,0 0-1 15,0 0 0-15,0 0 0 16,0 0 1-16,10 0-1 16,-10 0 1-16,15-3 0 15,-15 3 0-15,16 0 1 0,-6 3-1 16,3-1 1-16,3 2 0 15,4-1-1-15,4 2 0 16,3-3 1-16,4 1-1 0,2-3 0 16,2 0 1-16,0 0-2 15,5 0 0-15,3 0 0 16,-4 0 0-16,2 0 0 16,-1 2 0-16,1 5 0 15,-2 1 0-15,1-1 0 0,-1 1 0 16,-1 2 0-16,-1-2 0 15,6 3 0-15,-3 0 0 16,2-6 0-16,-1 4 0 16,1-3 0-16,-2 3 0 0,-1-2 0 15,3-1 0-15,-3-1 0 16,1 4 0-16,1-2 0 16,4-2 0-16,0 2 0 0,2-4 0 15,2-1 0-15,1-2 0 16,3 0 0-16,-4 0 0 15,2-5 0-15,-2 2 0 16,0-3 0-16,-3 3 0 0,1 0 0 16,-1 0 0-1,0 2 0-15,1-1 0 0,-2 2 0 16,3 0 0-16,-1 0 0 16,-1 2 0-16,2-2 0 15,-1 0 0-15,0-2 0 0,1 1 0 16,0-2 0-16,-2-2 0 15,4 1 0-15,0-1 0 16,-3 1 0-16,3-1 0 16,-3 2 0-16,3-1 0 0,0-1 0 15,0 2 0-15,-1-1 0 16,2-1 0-16,3-1 0 16,-1-2 0-16,3 0 0 15,0-1 0-15,1 1 0 0,2 1 0 16,0-5 0-16,-1 7 0 15,-2-2 0-15,-1 2 0 16,-2-2 0-16,0 1 0 16,-1 0 0-16,-1 3 0 15,1 0 0-15,-5-1 0 0,4 0 0 16,2 1 0-16,-3 2 0 16,3 0 0-16,-8 0 0 15,3 0 0-15,-4 1 0 16,-3-1 0-16,-2 1 0 0,-5-2 0 15,4 1 0-15,-8-4 0 16,4 2 0-16,-1-3 0 16,6-2 0-16,-3-4-61 0,5-7-24 15</inkml:trace>
</inkml:ink>
</file>

<file path=ppt/ink/ink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511" units="deg"/>
          <inkml:channel name="T" type="integer" max="2.14748E9" units="dev"/>
        </inkml:traceFormat>
        <inkml:channelProperties>
          <inkml:channelProperty channel="X" name="resolution" value="946.47601" units="1/cm"/>
          <inkml:channelProperty channel="Y" name="resolution" value="1676.0614" units="1/cm"/>
          <inkml:channelProperty channel="F" name="resolution" value="1.41944" units="1/deg"/>
          <inkml:channelProperty channel="T" name="resolution" value="1" units="1/dev"/>
        </inkml:channelProperties>
      </inkml:inkSource>
      <inkml:timestamp xml:id="ts0" timeString="2017-11-14T15:11:56.894"/>
    </inkml:context>
    <inkml:brush xml:id="br0">
      <inkml:brushProperty name="width" value="0.05292" units="cm"/>
      <inkml:brushProperty name="height" value="0.05292" units="cm"/>
      <inkml:brushProperty name="color" value="#FF0000"/>
    </inkml:brush>
  </inkml:definitions>
  <inkml:trace contextRef="#ctx0" brushRef="#br0">8944 6886 259 0,'0'0'11'0,"0"0"4"15,0 21 5-15,5 5 2 16,2 13 1-16,3 21 2 15,4 14 2-15,2 15-1 0,4 13-8 16,1 7-4-16,2 2-3 16,-1-9-2-16,-4-10-2 15,-5-15 0-15,-2-18-2 16,-7-17 0-16,-4-20-2 0,-9-22-1 16,-10-29 0-16,-7-21-2 15,-5-29 0-15,-5-20 0 16,-2-16-2-16,3-12 1 15,2 0-1-15,6 1 1 0,6 9 0 16,18 14-1-16,4 22-1 16,20 15 1-16,14 19 0 15,12 13 0-15,8 16 0 16,13 12 0-16,5 11 0 0,-1 14 1 16,-5 17 1-16,-6 12 1 15,-12 12 2-15,-18 6 2 16,-14 7 2-16,-20-1 2 15,-20-1-9-15,-15-7 0 0,-12-12 0 16,-3-11 0-16,-12-17 0 16,10-24-63-16,1 6-20 15</inkml:trace>
  <inkml:trace contextRef="#ctx0" brushRef="#br0" timeOffset="647.9091">9785 6846 377 0,'0'0'4'0,"0"0"5"15,0 9 1-15,2 11 2 16,4 17 2-16,1 15 0 0,6 19 1 16,2 16 0-16,5 15-3 15,-3 16-4-15,4 0-2 16,-2-1-2-16,-3-12-1 15,-1-18-1-15,-5-15-1 16,-4-23-1-16,1-25-1 0,-7-24-1 16,6-28-1-16,-6-28-1 15,-1-24 0-15,-9-25 0 16,4-20 0-16,0-12 1 16,3 6 1-16,3 5 2 0,3 17 1 15,9 23 2-15,11 33 0 16,15 39 2-16,2 35 0 15,7 36 0-15,3 28 1 0,2 15-2 16,-3 13-4-16,-6 4 0 16,2 1 0-16,-14-14 0 15,-1-16-28-15,1-22-53 16,-20-27-4-16</inkml:trace>
  <inkml:trace contextRef="#ctx0" brushRef="#br0" timeOffset="829.3163">10007 7382 436 0,'0'0'2'0,"0"0"3"16,0 0 1-16,12 8 2 16,5-8-1-16,13 0 2 0,13-9-2 15,12-9-7-15,25-5-46 16,11-4-30-16,13-4-2 15</inkml:trace>
  <inkml:trace contextRef="#ctx0" brushRef="#br0" timeOffset="1531.2203">10617 6858 396 0,'0'0'5'0,"0"0"1"16,-1 6 3-16,0 8 2 15,1 15 0-15,0 6 1 0,4 17 1 16,6 13 0-16,2 17-4 15,4 6-2-15,-1 4-2 16,7-1-1-16,-2-11-1 16,-4-10 0-16,1-16-2 0,-6-21 0 15,1-28 1-15,-7-19-2 16,2-34 0-16,-6-27-2 16,-1-22 0-16,1-17 1 15,1-11-1-15,3 3 0 0,5 15 1 16,4 16-1-16,6 33 1 15,4 38 1-15,8 35 1 16,4 42 1-16,2 24 0 16,3 16 0-16,-1 4 0 0,-2-4-1 15,-3-13 0-15,-4-24 1 16,-2-27-2-16,-6-32 0 16,0-27 0-16,0-29 0 0,2-27 0 15,7-18 0-15,3-1 0 16,5 1 0-16,2 16 0 15,3 15 0-15,-2 36 0 16,6 30 0-16,-8 33 0 16,-3 43 0-16,-2 22 0 0,-7 10 0 15,-3 15 0-15,-7-8 0 16,-24 3-56-16,15-14-30 16</inkml:trace>
  <inkml:trace contextRef="#ctx0" brushRef="#br0" timeOffset="6745.8623">9453 9102 353 0,'0'0'5'16,"0"0"6"-16,0-8 4 0,0 8 0 15,2-14 2-15,-2 3 2 16,0 0 0-16,0-1 2 16,0 1-6-16,-9 2-4 15,-4 5-3-15,-4 1-6 0,-8 1-2 16,-1 7 0-16,-10 5 0 15,0 9 0-15,-2 7 0 16,3 7 0-16,1 9 0 16,8 4 0-16,4 5 0 0,12-2 0 15,10-3 0-15,7-1 0 16,14-6 0-16,9-9 0 16,6-8 0-16,3-3 0 15,4-3 0-15,-6 0-2 0,-5 5 1 16,-9 8 0-16,-10 5 0 15,-13 8 1-15,-10 6-1 16,-14 1-3-16,-8-5-29 16,-4-9-46-16,-4-7-4 0</inkml:trace>
  <inkml:trace contextRef="#ctx0" brushRef="#br0" timeOffset="7510.1595">10070 9115 413 0,'0'0'4'0,"0"0"2"16,0 0 1-16,0 0 2 15,-10-2 0-15,10 2 1 16,-13-6 1-16,2 0 0 0,3-1-2 15,-3 1-2-15,-1 1-2 16,-1 3-1-16,-2 2-2 16,2 7-1-16,-7 10 0 0,4 14-1 15,-4 7 0-15,1 18-1 16,5 4 0-16,1 4 0 16,3-2 1-16,6-2-1 15,4-13 1-15,8-16-1 0,7-19 1 16,3-18 0-16,6-21-1 15,0-10 1-15,3-7-1 16,0 2 0-16,2 9 0 16,4 15 0-16,2 18 0 0,2 23 0 15,3 23 1-15,1 20 0 16,-1 13 1-16,-1 8 1 16,-7 6 0-16,-7-2 1 15,-11-4 0-15,-9-7 0 16,-10-5-3-16,-15-9 0 0,-10-8 0 15,-15-11 0-15,-5-7 0 16,-8-11 0-16,-5-12 0 16,2-3 0-16,-1-14-9 0,-8-6-75 15,28-6-2-15</inkml:trace>
  <inkml:trace contextRef="#ctx0" brushRef="#br0" timeOffset="8219.5694">10469 8782 324 0,'0'0'10'0,"0"15"3"16,4 12 3-16,7 15 4 16,3 14 0-16,5 17 0 15,4 12 2-15,5 9 0 0,2 6-9 16,-1-9-3-16,-3-9-3 16,-4-17-2-16,-4-17-1 15,-7-21 1-15,-11-27-5 0,3-21-2 16,-5-27-2-16,-10-27-1 15,-1-17-2-15,-6-17-1 16,0-15-1-16,2 3 0 16,3 8 0-16,4 14 3 0,7 12 2 15,3 21 1-15,15 22 2 16,7 19 1-16,11 17 1 16,6 10 1-16,7 13 0 15,0 12 1-15,1 12 0 0,-1 9 1 16,-8 11-1-16,-4 7 0 15,-13 9 0-15,-9-1 1 16,-10-5 1-16,-5-4-1 16,-14-7 0-16,-2-11 0 15,-1-11-1-15,2-8 0 0,-1-10-1 16,12-1-1-16,7 0 0 16,9 0-2-16,14 2 1 15,7 7-1-15,10 4 1 16,4 0-1-16,6 5-6 0,-4-4-24 15,4 2-47-15,-5 0-2 16</inkml:trace>
  <inkml:trace contextRef="#ctx0" brushRef="#br0" timeOffset="8798.2254">11624 9689 410 0,'0'0'4'0,"0"-6"1"15,0-9 2-15,1-14-1 16,-4-12 1-16,1-18 0 15,-1-19 1-15,1-18-1 0,0-11-3 16,2-6-2-16,0 7 0 16,8 8 0-16,-1 17 0 15,9 25 2-15,0 34-1 0,6 31 1 16,7 34-1-16,5 26 1 16,2 20-1-16,0 10 0 15,0 1-1-15,-1-1 0 16,-3-11-1-16,-7-21-1 0,-3-18 1 15,-11-25-1-15,-11-24 1 16,12-15-1-16,-12-31 0 16,0-25 1-16,-2-22-1 15,-4-15 0-15,5-12-2 0,1 4-2 16,1 10-5-16,14 24-24 16,4 21-46-16,7 34-2 15</inkml:trace>
  <inkml:trace contextRef="#ctx0" brushRef="#br0" timeOffset="9423.7077">12202 8681 407 0,'0'0'4'0,"0"0"2"15,4 19 2-15,2 15 2 16,5 14 2-16,4 22 0 15,2 14 1-15,7 18 1 0,-1 8-4 16,4 7-1-16,-3-2-3 16,-2-18-6-16,-4-17 0 15,-2-23 0-15,-3-25 0 16,-3-30 0-16,-4-24 0 0,-1-35 0 16,-2-27 0-16,-3-24 0 15,1-18 0-15,-1-4-5 16,3 4 2-16,0 16 2 0,4 16 1 15,4 25 2-15,6 33 0 16,7 36 1-16,8 33-1 16,3 28-2-16,5 19 0 15,0 17 0-15,5 11 0 0,-1 6 0 16,-6-3 0-16,5-7-8 16,-9-10-72-16,-6-18-4 15</inkml:trace>
  <inkml:trace contextRef="#ctx0" brushRef="#br0" timeOffset="9632.2652">12471 9269 431 0,'0'0'3'16,"0"0"2"-16,0 0 1 15,14 2 2-15,7-2-1 0,12-3 1 16,13-5-1-16,11-10-3 16,19 3-32-16,5-6-47 15,6-6-2-15</inkml:trace>
  <inkml:trace contextRef="#ctx0" brushRef="#br0" timeOffset="13505.8624">9818 11076 391 0,'0'0'6'0,"0"0"3"16,-8-4 3-16,8 4 1 0,-16-12 1 15,4-1 2-15,-3-1 0 16,-6-4 0-16,2-2-5 16,-9-3-4-16,-1 3-7 15,-9 6 0-15,-2 4 0 0,-7 17 0 16,-2 19 0-16,-2 24 0 16,0 29 0-16,2 28 0 15,5 21 0-15,9 10 0 16,11 6 0-16,9-8 0 15,13-14 0-15,8-14 0 0,19-30 0 16,16-32 0-16,10-21 0 16,9-33 0-16,-4-17-58 15,23-11-30-15</inkml:trace>
  <inkml:trace contextRef="#ctx0" brushRef="#br0" timeOffset="14291.1709">10323 11656 429 0,'0'0'7'15,"0"0"1"-15,-7-2 3 16,7 2 1-16,-15-7 1 0,15 7 0 16,-15-12 2-16,5 3-12 15,10 9-3-15,-18-16 0 16,8 4 0-16,-1 3 0 15,1-3 0-15,0 3 0 0,0-2 0 16,-2 0 0-16,1 0 0 16,0-1 0-16,2 3 0 15,1 0 0-15,0 1 0 16,2-2 0-16,6 10 0 0,-12-15 0 16,12 15 0-16,-9-11 0 15,9 11 0-15,0 0 0 16,-13-6 0-16,13 6 0 15,0 0 0-15,-12 3 0 16,12-3 0-16,-11 14 0 0,2-1 0 16,1 2 0-16,-2 3 0 15,-1 7 0-15,-1 4 0 16,3 6 0-16,2 5 0 0,3 3 0 16,1 4 0-16,3-5 0 15,7-3 0-15,5-9 0 16,4-11 0-16,3-14 0 15,3-8 0-15,1-12 0 0,2-9 0 16,0 3 0-16,2 0 0 16,-2 15 0-16,2 6 0 15,1 21 0-15,-1 9 0 0,0 9 0 16,1 12-10-16,1-8-70 16,-5-4-2-16</inkml:trace>
  <inkml:trace contextRef="#ctx0" brushRef="#br0" timeOffset="14729.9846">10872 11412 457 0,'0'0'4'0,"0"0"2"0,-14 0 1 15,-2 3 0-15,-2 7 1 16,-5 0 1-16,-3 6 0 15,-4 8-5-15,-1 6-4 16,4 5 0-16,3 2 0 0,11 1 0 16,5 1 0-16,8-4 0 15,11-6 0-15,11-4 0 16,6-10 0-16,6-2 0 0,0 1 0 16,-4-2 0-16,-3 3 0 15,-9 12 0-15,-12 3 0 16,-10 9 0-16,-16 3 0 15,-11 6 0-15,-16-7-41 16,-6 2-39-16,-5-9-4 0</inkml:trace>
  <inkml:trace contextRef="#ctx0" brushRef="#br0" timeOffset="15403.2792">11598 11262 372 0,'0'0'5'0,"-8"13"3"16,-4-5 2-16,-4 1 2 0,-6 0 1 15,-5 3 1-15,-3-3 1 16,-4-3-1-16,0-6-3 15,3-14-4-15,1-8-3 16,5-10-2-16,5-9-1 0,10-10-2 16,6-5 0-16,5-5 0 15,11 4 0-15,13 3 1 16,4 6 0-16,5 9 2 16,11 18 0-16,-2 15 1 0,7 19 2 15,-5 25 1-15,-2 20 1 16,-7 22-5-16,-4 19-2 15,-10 16 0-15,-10 8 0 0,-9 8 0 16,-5-7 0-16,-7-6 0 16,-5-11 0-16,-3-13 0 15,-1-19 0-15,7-18-9 16,0-15-76-16,-2-17-3 16</inkml:trace>
  <inkml:trace contextRef="#ctx0" brushRef="#br0" timeOffset="21345.8704">8790 13421 299 0,'0'0'6'0,"-7"-17"6"16,-3 4 6-16,0 1 3 0,-3 2 2 15,-4 2 3-15,-1 8 0 16,-4 5 1-16,0 26-5 16,-1 19-6-16,7 22-4 15,4 18-9-15,6 17-3 0,6 7 0 16,8-1 0-16,14-3 0 16,9-16 0-16,10-19 0 15,4-25 0-15,6-30 0 0,4-28 0 16,0-30 0-16,-2-25 0 15,-5-24 0-15,-4-22 0 16,-13-15 0-16,-7-14 0 16,-13-1 0-16,-8 11 0 15,-8 13 0-15,-14 23 0 0,-11 31 0 16,-5 40 0-16,-6 33 0 16,-1 44 0-16,-1 21 0 15,4 15 0-15,9 7 0 16,14 0 0-16,15-6 0 0,3-18-20 15,28-22-66-15,8-19-4 16</inkml:trace>
  <inkml:trace contextRef="#ctx0" brushRef="#br0" timeOffset="21855.5711">9531 14072 344 0,'0'14'8'0,"2"15"2"16,6 13 5-16,8 13 2 16,1 13 0-16,8 10 1 15,0 8 0-15,-2 8 1 16,1-11-7-16,-8-13-2 0,-7-12-4 16,-9-24-1-16,-4-22-3 15,-12-24-1-15,-6-30-3 16,-6-35-3-16,1-26-4 15,-2-19-2-15,2-10 0 0,5 4 0 16,10 5 1-16,9 13 3 16,4 20 3-16,13 27 3 15,8 31 5-15,10 23 1 16,5 14 2-16,4 17 1 16,-4 21 0-16,-5 10 0 0,-4 7-1 15,-8 5-1-15,-10-1-1 16,-10-6-1-16,-5-9-3 15,-15-17-6-15,-4-16-22 0,6-21-50 16,-11-23-3-16</inkml:trace>
  <inkml:trace contextRef="#ctx0" brushRef="#br0" timeOffset="22175.8611">10028 13387 459 0,'0'0'5'0,"0"7"2"15,1 15 3-15,1 9-1 16,2 13 2-16,2 14-1 16,6 9-10-16,1 14 0 0,2 4 0 15,0 4 0-15,3-6 0 16,3-7 0-16,-5-10 0 16,10-18-36-16,-7 0-48 0,-3-14-5 15</inkml:trace>
  <inkml:trace contextRef="#ctx0" brushRef="#br0" timeOffset="22371.1256">10006 14015 460 0,'0'0'4'0,"0"0"1"15,1 10 1-15,-1-10 2 16,20 10-1-16,-1-7 1 0,5-3 0 15,10-4-3-15,8-9-5 16,4-6 0-16,13 1-11 16,-3 0-68-16,5-2-4 15</inkml:trace>
  <inkml:trace contextRef="#ctx0" brushRef="#br0" timeOffset="22575.4483">10631 14193 451 0,'0'0'4'0,"0"0"-1"16,-13 7 1-16,13-7-1 15,-9-13 0-15,4-12-4 0,1-12-8 16,-3-14-8-16,1-17-7 16,1-12 0-16,-4 0 12 15,3 8 9-15,-7 11 4 16,-2 18 8-16,-5 16 6 0,4 22 10 16,-1 11 4-16,0 16-3 15,8 8-14-15,-1-11-21 16,-6-4-68-16,24-5-3 0</inkml:trace>
  <inkml:trace contextRef="#ctx0" brushRef="#br0" timeOffset="23063.5588">10910 13837 406 0,'0'9'6'0,"-3"13"2"15,3 6 3-15,0 7 0 16,3 1 1-16,5 3 0 16,3 0 0-16,7-5 0 0,6-15-4 15,1-17-4-15,1-12-2 16,0-18-2-16,-1-8 0 15,-7-6 0-15,-9-4 0 16,-9-1 1-16,-2 5 0 0,-16 8 2 16,-5 12-1-16,-5 14-2 15,-4 9 0-15,0 16 0 16,3 12 0-16,8 4 0 16,6 2 0-16,12 2 0 0,4-13-20 15,13-6-62-15,14-7-2 16</inkml:trace>
  <inkml:trace contextRef="#ctx0" brushRef="#br0" timeOffset="23315.7614">11334 14076 379 0,'0'0'2'0,"0"-11"1"16,0-11-1-16,0-12 2 15,2-12 4-15,3-6 2 16,4-5 3-16,3-1 1 16,0 1 2-16,3 14 0 0,1 16 0 15,-1 19 0-15,3 22-4 16,-6 15-12-16,7 14 0 16,-8 6 0-16,10 4 0 15,-9 10-49-15,10-20-34 0,5-6-3 16</inkml:trace>
  <inkml:trace contextRef="#ctx0" brushRef="#br0" timeOffset="23978.3734">11855 13708 433 0,'0'0'5'0,"0"0"0"0,0 0 2 15,0 0 0-15,0 0 2 16,0 0 0-16,-1-9 1 16,1 9 0-16,-3-12-2 15,-1 2-3-15,-1 2-2 0,5 8-3 16,-15-11 0-16,15 11 0 16,-16-12 0-16,16 12 0 15,-15-7 0-15,15 7 0 16,-13-4 0-16,13 4 0 0,-14-4 0 15,14 4 0-15,-10-2 0 16,10 2 0-16,-9 0 0 16,9 0 0-16,-10 3 0 0,10-3 0 15,-10 14 0 1,3-5 0-16,-1 4 0 0,2 2 0 16,-3 1 0-16,0 3 0 15,-3 4 0-15,-1 2 0 16,3 5-4-16,2 1 0 0,-1 3 1 15,7 5 0-15,2-2-1 16,1-6 2-16,10-3 0 16,3-8 0-16,3-3 0 15,5-13 1-15,1-4 0 0,-1-8 0 16,-2-6 1-16,-2 1 1 16,-3 2 1-16,0 9 0 15,-6 6 1-15,0 13-1 16,1 6 1-16,-1 6-3 0,1-2-7 15,9-7-39-15,0-2-33 16,-3-11-1-16</inkml:trace>
  <inkml:trace contextRef="#ctx0" brushRef="#br0" timeOffset="24173.6456">12039 13191 475 0,'0'0'6'15,"1"14"1"-15,2 13 3 0,1 16 0 16,1 16-7-16,2 18-3 16,1 12 0-16,4 13 0 15,1 6 0-15,0-5 0 16,4-5 0-16,-1-15 0 0,6-8 0 16,-5-19-56-16,5-15-33 15</inkml:trace>
  <inkml:trace contextRef="#ctx0" brushRef="#br0" timeOffset="24695.9062">12579 12905 430 0,'0'0'3'15,"-9"14"2"-15,3-4 0 16,0 6 1-16,-2-2 0 0,2 5 0 16,1-1-1-16,3 3-3 15,2-12-16-15,-1 1-59 16,8 0-3-16</inkml:trace>
  <inkml:trace contextRef="#ctx0" brushRef="#br0" timeOffset="24933.4104">12654 14076 496 0,'0'0'1'0,"-6"-5"0"15,2-4 1-15,-2-3-1 16,0-1 0-16,3-3-1 16,3-4-6-16,-4-2-33 0,6-2-41 15,9 6-1-15</inkml:trace>
  <inkml:trace contextRef="#ctx0" brushRef="#br0" timeOffset="25789.1524">13638 13457 357 0,'0'0'8'16,"-5"15"4"-16,2 6 3 15,1 8-1-15,2 15 3 16,2 8 0-16,7 7 1 16,2 6 1-16,7-2-8 15,1-3-4-15,0-11-1 0,1-12-1 16,-5-13 0-16,-5-19-5 16,-8-10 0-16,-3-22 0 15,-11-13 0-15,-5-11 0 16,-2-6 0-16,0-3 0 0,0 3 0 15,1 8 0-15,9 6 0 16,5 13 0-16,8 9 0 16,13 11 0-16,10 5 0 0,8 2 0 15,7 0 0-15,11-5 0 16,11-3-42-16,3 5-40 16,0 3-3-16</inkml:trace>
  <inkml:trace contextRef="#ctx0" brushRef="#br0" timeOffset="26292.0074">14345 13742 338 0,'0'0'6'0,"0"0"4"16,9 0 4-16,2-2 1 16,1-8 0-16,7-8 0 15,3-7 0-15,1-7 0 16,4-8-4-16,-1-3-3 0,-4-2-3 16,-6 3 1-16,-7 4 2 15,-9 7 0-15,-2 13 1 16,-13 11 1-16,-8 13-7 15,-9 18-3-15,-1 16 0 0,1 12 0 16,0 6 0-16,13 6 0 16,4 0 0-16,14-4 0 15,10-11 0-15,17-13 0 0,12-12 0 16,15-14 0-16,5 2-56 16,12-22-29-16</inkml:trace>
  <inkml:trace contextRef="#ctx0" brushRef="#br0" timeOffset="26912.3297">14902 13389 423 0,'0'0'5'0,"0"15"3"16,0 6 2-16,3 11 1 16,4 11 1-16,4 18 2 15,4 15 0-15,4 13 0 16,6 10-14-16,2 5 0 0,0-4 0 16,1-7 0-16,-1-10 0 15,-3-18 0-15,-3-14 0 16,-7-19 0-16,-5-24 0 15,-5-18 0-15,-4-25 0 16,-7-27 0-16,-7-19 0 0,-3-21 0 16,-5-14 0-16,1-2 0 15,-2 6 0-15,7 5 0 16,4 18 0-16,9 19 0 16,3 23 0-16,12 26 0 0,8 21 0 15,10 17 0-15,2 14 0 16,5 15 0-16,0 8 0 15,-2 7 0-15,-5 2 0 0,-8 0 0 16,-10-7 0-16,-9-6 0 16,-8-11 0-16,-13-13 0 15,-9-11 0-15,-2-15 0 16,-10-8-38-16,6-16-46 0,8-5-4 16</inkml:trace>
  <inkml:trace contextRef="#ctx0" brushRef="#br0" timeOffset="27557.9848">15821 13468 459 0,'0'0'6'16,"0"0"2"-16,0 0 1 0,-11 2 2 15,11-2 1-15,-9 1-6 16,9-1-6-16,-14-2 0 16,14 2 0-16,-12-17 0 0,5 6 0 15,0-2 0-15,-2 1 0 16,2-3 0-16,-3 4 0 15,-2 1 0-15,0 2 0 16,1 2 0-16,0-2 0 16,-1 3 0-16,1 0 0 0,2 0 0 15,0 2 0-15,-1 0 0 16,2 0 0-16,0 2 0 16,-3-1 0-16,4 2 0 15,-4 0 0-15,2 2 0 0,-1 4 0 16,10-6 0-16,-16 9 0 15,16-9 0-15,-14 15 0 16,6-6 0-16,3 2 0 16,0 1 0-16,-1 5 0 0,3 7 0 15,-1 4 0-15,3 9 0 16,1 5 0-16,2 3 0 16,6-2 0-16,3-2 0 0,4-6 0 15,2-12 0-15,6-15 0 16,-3-13 0-16,6-16 0 15,-2-12 0-15,3-3 0 16,-4-3 0-16,-3 4 0 0,2 12 0 16,-1 14 0-16,-3 15 0 15,-3 14 0-15,-1 14 0 16,1 2 0-16,4 3 0 16,1-4 0-16,6-5-6 15,8-15-78-15,-8-15-2 0</inkml:trace>
  <inkml:trace contextRef="#ctx0" brushRef="#br0" timeOffset="27747.8688">16213 13819 456 0,'0'0'0'0,"0"0"0"16,0-14-6-16,0-10-19 16,-5-10-50-16,9-9-1 15</inkml:trace>
  <inkml:trace contextRef="#ctx0" brushRef="#br0" timeOffset="27853.5524">16155 13118 499 0,'0'0'4'0,"-9"15"2"15,-2 7-4-15,-2 4-2 16,1 7 0-16,0 4 0 15,3 0 0-15,9 8-2 16,8-16-79-16,12-7-4 0</inkml:trace>
  <inkml:trace contextRef="#ctx0" brushRef="#br0" timeOffset="28319.1551">16576 13679 404 0,'0'0'4'0,"2"14"3"16,1-3 1-16,4-1 2 15,-3 1 1-15,2-2 1 16,-6-9 1-16,0 0 0 15,0 0-2-15,2-21-3 16,-3-10-1-16,-9-10-4 0,2-7-3 16,0-4 0-16,0 0 0 15,8 1 0-15,0 2 0 16,11 8 0-16,5 5 0 16,9 10 0-16,7 6 0 0,9 5 0 15,4 4 0-15,12 3-62 16,5 6-24-16</inkml:trace>
  <inkml:trace contextRef="#ctx0" brushRef="#br0" timeOffset="28689.1541">17893 12730 457 0,'-4'11'6'16,"4"11"2"-16,3 19 1 16,6 14 1-16,3 18 0 0,5 15 1 15,1 14-11-15,3 10 0 16,7-3 0-16,-5-8 0 16,-2-8 0-16,-2-15 0 15,6-7-19-15,-8-18-63 0,-2-13-3 16</inkml:trace>
  <inkml:trace contextRef="#ctx0" brushRef="#br0" timeOffset="28981.2861">17583 13462 404 0,'0'0'4'0,"0"0"0"0,0 0 2 15,0 0 2-15,8 2 1 16,2 0 0-16,8 0 1 16,7 1 0-16,7 2-2 0,6 0-2 15,11 0-2-15,6-1 0 16,10 0-2-16,3-1-4 15,5-4-8-15,6-8-36 16,-7 1-32-16,0-5 0 16</inkml:trace>
  <inkml:trace contextRef="#ctx0" brushRef="#br0" timeOffset="29344.0602">18387 13471 416 0,'0'0'4'0,"0"0"1"0,0 0 2 16,4 5 0-16,-4-5 1 16,17 3 0-16,0-3 1 15,1-9 0-15,4-6-4 16,5-7-1-16,-2-3-1 0,2-8-1 15,-6-1-1-15,-6-2 0 16,-8 3 0-16,-7 2 0 16,-2 9 0-16,-14 8 1 0,-2 9 1 15,-7 10 1-15,-1 20 1 16,7 13 0-16,2 13-5 16,5 5 0-16,11 5 0 15,9-1 0-15,12-5 0 0,11-12 0 16,10-15 0-16,13-9-16 15,12-17-66-15,-1-6-2 16</inkml:trace>
  <inkml:trace contextRef="#ctx0" brushRef="#br0" timeOffset="30059.1521">18935 13254 306 0,'0'0'8'0,"0"0"6"0,-8 19 3 15,7-2 3-15,0 8 2 16,1 10 0-16,0 9-1 16,5 6 1-16,9 2-8 15,-1 1-4-15,5-5-5 16,-1-10-1-16,3-11-2 0,-1-17-1 15,-1-16-1-15,1-22-2 16,1-15 1-16,-2-15 0 16,3-5-1-16,2 0 0 15,-2 3 1-15,4 16 1 0,-3 17 0 16,6 23 3-16,-1 17-1 16,2 19 1-16,-1 11 0 15,-2 2 0-15,2 0-2 0,-3-8 1 16,2-18-2-16,-2-18 1 15,0-11 0-15,-3-17 0 16,0-11-1-16,1-2 2 16,-1 4 0-16,-3 5 1 0,1 16 2 15,-3 15-5-15,1 15 0 16,-2 14 0-16,1 10 0 16,7 6 0-16,-4-2-40 15,9-6-40-15,3-5-3 16</inkml:trace>
  <inkml:trace contextRef="#ctx0" brushRef="#br0" timeOffset="30618.0811">20008 13380 396 0,'0'14'6'16,"0"14"4"-16,1 17 1 16,7 13 1-16,0 11 2 15,5 9 0-15,1 4 0 16,0 3 1-16,2-12-5 0,-4-15-4 16,2-18-3-16,-7-21-3 15,-7-19 0-15,-4-20 0 16,-5-27 0-16,-7-19 0 15,-4-21-4-15,-2-15 2 0,1-5 1 16,0-2-1-16,8 7 2 16,4 10 1-16,9 20 1 15,4 21 1-15,13 27 0 0,9 22-3 16,6 16 0-16,10 21 0 16,-4 9 0-16,-1 12 0 15,-2 5 0-15,-10-3 0 16,-10 2 0-16,-13-9 0 0,-8-6 0 15,-14-12 0-15,-8-9 0 16,-11-6-60-16,3-22-26 16,-2-15 3-16</inkml:trace>
  <inkml:trace contextRef="#ctx0" brushRef="#br0" timeOffset="30999.9639">20514 12302 388 0,'0'0'9'15,"-11"0"4"-15,3 8 3 16,-2 10 2-16,0 11 2 0,2 17 1 16,-2 18 1-16,6 20-18 15,4 16-4-15,4 11 0 16,8 10 0-16,5 0 0 15,2-2 0-15,6-8 0 0,2-16 0 16,4-16 0-16,5-11 0 16,1-19-84-16,1-15-4 15</inkml:trace>
  <inkml:trace contextRef="#ctx0" brushRef="#br0" timeOffset="31529.153">21102 13262 474 0,'0'0'4'0,"0"0"2"16,0 0 1-16,0 0 1 15,0 0 0-15,0 0-4 0,0 0-4 16,-10-4 0-16,9-5 0 15,-3-3 0-15,0 0 0 16,-3-3 0-16,-4 1 0 0,0-1 0 16,-2 1 0-16,0-1 0 15,-2 2 0-15,1 2 0 16,-1-1 0-16,3 0 0 16,2 0 0-16,-3 4 0 0,3-3 0 15,1 1 0-15,-2 5 0 16,3-2 0-16,-3 3 0 15,1 0 0-15,10 4 0 0,-18 0 0 16,8 7 0-16,0 3 0 16,-1 5 0-16,-3 5 0 15,5 6 0-15,-2 0 0 16,1 6 0-16,4-6 0 16,2 3 0-16,4-9 0 0,3-6 0 15,9-9 0-15,4-5 0 16,5 0 0-16,4-2 0 15,5 2 0-15,0 2 0 16,3 11 0-16,-6 6 0 0,4 5 0 16,-8 2 0-16,2 2 0 15,-4-10 0-15,3-3 0 16,-4-15-76-16,0-12-10 16</inkml:trace>
  <inkml:trace contextRef="#ctx0" brushRef="#br0" timeOffset="31717.6562">21404 12335 493 0,'1'10'5'0,"-1"16"2"15,1 20-1-15,1 17-6 16,2 19 0-16,3 15 0 16,5 16 0-16,3 11 0 15,5-6 0-15,6-6 0 0,-4-11 0 16,7-13 0-16,-7-21 0 15,-9-7-68-15,4-16-20 16</inkml:trace>
  <inkml:trace contextRef="#ctx0" brushRef="#br0" timeOffset="32079.1534">21359 13214 456 0,'0'0'3'15,"5"8"0"-15,5-1 2 16,10-2 0-16,8-5 1 16,8 0 0-16,6-12 1 15,13-5 0-15,3-9-3 0,3-8 0 16,-1-2-1-16,-9-3-1 16,-5 2-2-16,-12 1 0 15,-13 7 0-15,-14 3 0 16,-8 9 0-16,-17 5 0 0,-3 11 0 15,-6 2 0-15,-2 13 0 16,2 13 0-16,4 9 0 16,8 7 0-16,10 4 0 0,9 6 0 15,12-2 0-15,9-1 0 16,10-4 0-16,8-12 0 16,10-4 0-16,8-8 0 15,10-6 0-15,6-9 0 0,7-10 0 16,3-8-73-16,15-4-12 15</inkml:trace>
  <inkml:trace contextRef="#ctx0" brushRef="#br0" timeOffset="33362.1328">13750 14848 441 0,'0'0'2'0,"0"0"-1"16,0 0 1-16,1-7 1 15,-1 7 1-15,17-16 0 16,-2 3 0-16,3 1 1 0,7-4-2 16,6 1 1-16,3 0-1 15,7 2 0-15,3 1 0 16,6 3 1-16,2 2 1 15,4 3 0-15,5 3 0 0,2 1 1 16,4 0-2-16,2 4-4 16,5 1 0-16,-1-2 0 15,3 2 0-15,3-3 0 0,-1-1 0 16,3 0 0-16,1-1 0 16,0 0 0-16,-1 0 0 15,0 0 0-15,3-4 0 16,0-1 0-16,1-3 0 0,0-1 0 15,2 0 0-15,0-3 0 16,4 0 0-16,1-2 0 16,0 1 0-16,1 3 0 15,-1 0 0-15,-2 3 0 16,3 1 0-16,0 0 0 0,0 3 0 16,2 0 0-16,2 0 0 15,2-1 0-15,3-3 0 16,3 0 0-16,0-5 0 15,3-3 0-15,3-1 0 0,-2-4 0 16,-1 1 0-16,1-1 0 16,0-1 0-16,-1 0 0 15,1 0 0-15,-4 2 0 0,0 1 0 16,0 1 0-16,1 1 0 16,0 2 0-16,-3 0 0 15,-1 4 0-15,1 3 0 16,-5-1 0-16,4 5 0 15,-2 0 0-15,2 0 0 0,-1-2 0 16,1 2 0-16,2-2 0 16,3-1 0-16,-3 0 0 15,5 0 0-15,-4 0 0 16,2 1 0-16,-3 2 0 0,0 0 0 16,0 2 0-16,-2 1 0 15,2 0 0-15,-5 0 0 16,5 0 0-16,-5 0 0 15,3 3 0-15,-3-1 0 0,4 0 0 16,-2-1 0-16,-2 0 0 16,-1 0 0-16,-2 1 0 15,-4 0 0-15,-6 1 0 16,-7 1 0-16,-3 1 0 16,-9-1 0-16,-2 2 0 0,-8-1 0 15,-2 0 0-15,1-2 0 16,-4-2 0-16,5-1 0 15,-8-2 0-15,7-2 0 0,-5-4 0 16,-6 2-76-16,8 0-11 16</inkml:trace>
</inkml:ink>
</file>

<file path=ppt/ink/ink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511" units="deg"/>
          <inkml:channel name="T" type="integer" max="2.14748E9" units="dev"/>
        </inkml:traceFormat>
        <inkml:channelProperties>
          <inkml:channelProperty channel="X" name="resolution" value="946.47601" units="1/cm"/>
          <inkml:channelProperty channel="Y" name="resolution" value="1676.0614" units="1/cm"/>
          <inkml:channelProperty channel="F" name="resolution" value="1.41944" units="1/deg"/>
          <inkml:channelProperty channel="T" name="resolution" value="1" units="1/dev"/>
        </inkml:channelProperties>
      </inkml:inkSource>
      <inkml:timestamp xml:id="ts0" timeString="2017-11-14T15:15:52.069"/>
    </inkml:context>
    <inkml:brush xml:id="br0">
      <inkml:brushProperty name="width" value="0.05292" units="cm"/>
      <inkml:brushProperty name="height" value="0.05292" units="cm"/>
      <inkml:brushProperty name="color" value="#FF0000"/>
    </inkml:brush>
  </inkml:definitions>
  <inkml:trace contextRef="#ctx0" brushRef="#br0">9083 10297 390 0,'0'0'5'0,"0"0"2"0,-8 0 1 16,8 0 1-16,0 0 1 16,-11 0 0-16,11 0 1 15,0 0 1-15,13-8-3 0,11 1-2 16,10-2-2-16,13-1 2 15,10-2-1-15,12 0 0 16,7 0 0-16,9-3-3 16,1 0-3-16,0 0 0 0,-3 1 0 15,-4 1 0-15,-8 2 0 16,-12-1 0-16,-11 5 0 16,-10 0-3-16,-8 4-1 0,-11 1-1 15,-8 2 0-15,-11 0 1 16,0 0 0-16,-10 7 1 15,-4 1 1-15,-6 3 2 16,-5 2 1-16,-5-1 1 0,-3 2 2 16,-3-2 1-16,-3-1 1 15,-1-5-1-15,3-3 2 16,0-1-7-16,0-2 0 16,6-5 0-16,0 2 0 15,3-4 0-15,0 0 0 0,-1 3 0 16,5 3 0-16,-1 1 0 15,3 0 0-15,-5 3 0 16,5 2 0-16,1 0 0 16,4 2 0-16,0-2 0 0,-1 4 0 15,-2-4 0-15,-2 1 0 16,0 0 0-16,-1 2 0 16,-1-1 0-16,-1 2 0 0,-5 5 0 15,0 2 0-15,3 0 0 16,-1-1 0-16,4 0 0 15,2 0 0-15,5-1 0 16,2-5 0-16,6-1 0 0,9-8 0 16,0 0 0-16,0 0 0 15,0 0 0-15,9 7 0 16,-9-7 0-16,16 4 0 16,-16-4 0-16,12 0 0 0,-12 0 0 15,11 3 0-15,-11-3 0 16,12 17 0-16,-1-1 0 15,7 6 0-15,11 10 0 16,6 10 0-16,14 7 0 16,8 7 0-16,9 4 0 0,6 1 0 15,3 2 0-15,3-6 0 16,-1-2 0-16,-5-10 0 16,-4-4 0-16,-15-10-78 0,1-7-8 15</inkml:trace>
  <inkml:trace contextRef="#ctx0" brushRef="#br0" timeOffset="416.6754">9313 10526 344 0,'0'0'6'0,"0"0"3"16,6 10 5-16,12 0 2 15,10-1 1-15,11 0 1 16,16 1 2-16,17-2 2 16,16-3-6-16,19-3-3 0,13-6-3 15,14-5-4-15,14-9-6 16,11-4 0-16,6-4 0 16,7-4 0-16,0 0 0 15,-4-2 0-15,-3 3 0 0,-7 2 0 16,-13 0-10-16,-10 6-33 15,-6 1-40-15,-14 0-2 16</inkml:trace>
  <inkml:trace contextRef="#ctx0" brushRef="#br0" timeOffset="1127.9613">11989 9678 350 0,'0'0'8'0,"8"19"6"0,4 10 2 16,5 10 1-16,6 11 1 16,4 8 0-16,6 8 1 15,0 0 1-15,1-6-9 0,-5-7-4 16,-3-13-2-16,-4-16-2 16,-9-13-1-16,-13-11 1 15,0-21-3-15,-9-9 0 0,-10-13 0 16,-6-16-2-16,-3-3 1 15,-4-8-1-15,6 6 0 16,0 4 0-16,11 5 1 16,8 9 0-16,7 7 2 0,12 12-1 15,10 7 2-15,12 4-1 16,7-4-2-16,5-1-5 16,7 8-17-16,5-5-55 15,-6 3-3-15</inkml:trace>
  <inkml:trace contextRef="#ctx0" brushRef="#br0" timeOffset="1329.5129">12174 9740 403 0,'0'0'4'0,"0"0"2"16,7-3 3-16,3-3 0 15,10-2 1-15,4-7 0 0,12-1 0 16,6-1-1-16,9-1-7 16,-1-3-13-16,7-3-49 15,-2 18-16-15</inkml:trace>
  <inkml:trace contextRef="#ctx0" brushRef="#br0" timeOffset="1520.1498">12281 10140 368 0,'0'0'5'15,"0"0"3"-15,3 0 4 16,9-1 2-16,7-8 0 0,6-3 0 16,10-7 0-16,9-8-5 15,19-2-19-15,19-8-59 16,-8-4-6-16</inkml:trace>
  <inkml:trace contextRef="#ctx0" brushRef="#br0" timeOffset="1937.5781">13099 10207 410 0,'0'0'4'0,"0"0"2"0,0 0 0 16,-10-19 1-16,-2-5 1 15,-2-10-1-15,-9-13 1 16,-3-13-1-16,-5-14-3 0,0-6-2 16,-1 0-1-16,4 2 0 15,2 10-1-15,8 9 0 16,7 10 0-16,11 15 0 15,9 12-3-15,10 10-6 16,16 9-24-16,15 4-43 16,2 13-1-16</inkml:trace>
  <inkml:trace contextRef="#ctx0" brushRef="#br0" timeOffset="2201.8878">13463 10104 421 0,'0'0'1'15,"-6"-8"0"-15,-5-8 1 16,-1-11 0-16,-11-15 1 16,-6-11 1-16,-6-15 0 0,-6-11 1 15,-4-6-1-15,4-2 1 16,0 6-1-16,7 9 1 16,9 12 0-16,9 7 0 15,12 15 0-15,9 9-1 0,14 8 1 16,10 5-1-16,8 2-1 15,11 3 0-15,5 0-3 16,3 8-5-16,3 0-7 16,-2 3-33-16,-8 17-34 0,-11 7-1 15</inkml:trace>
  <inkml:trace contextRef="#ctx0" brushRef="#br0" timeOffset="2419.0053">12992 9919 425 0,'0'0'6'15,"0"0"1"-15,0 0 0 16,0 0 2-16,0 0 1 0,15 0 1 16,9-16 1-16,5-6 0 15,11-10-6-15,13-4 0 16,9-5-6-16,12 0-3 0,1-4-14 15,7 7-60-15,3 4-5 16</inkml:trace>
  <inkml:trace contextRef="#ctx0" brushRef="#br0" timeOffset="2775.7176">13885 9904 418 0,'0'0'3'15,"0"0"0"-15,0 0 0 16,0-11 1-16,-6-4-1 15,0-5-1-15,-5-7 0 0,-6-8-2 16,-1-3-2-16,-3-1 1 16,-4 2 2-16,0 6 1 15,-1 4 3-15,2 9 1 0,3 7 1 16,3 9 0-16,5 2 0 16,13 0-1-16,-10 2-5 15,10-2-8-15,13-2-16 16,2-1-43-16,12-3-11 15</inkml:trace>
  <inkml:trace contextRef="#ctx0" brushRef="#br0" timeOffset="2969.5138">14072 9501 409 0,'0'0'7'0,"0"0"3"16,-5-15 0-16,0 6 2 16,-6-1 2-16,2 1 0 0,-10-1 2 15,0 7-1-15,-3 6-11 16,1 14-4-16,-1 12 0 15,7 10 0-15,0 6 0 0,14 6 0 16,7-2 0-16,12-6 0 16,12-8 0-16,8-13 0 15,9-11 0-15,2 1-56 16,9-27-28-16</inkml:trace>
  <inkml:trace contextRef="#ctx0" brushRef="#br0" timeOffset="3291.5014">14495 9726 438 0,'0'0'3'0,"0"0"0"16,0 0-1-16,-8-10-1 15,4-9-4-15,3-10-6 16,-6-6-1-16,1-8 1 16,-7-7-3-16,-1-2 5 0,-2 2 5 15,-3 6 6-15,0 15 5 16,-5 13 7-16,2 8 1 16,6 8 0-16,6 10 0 0,5 7-6 15,5 1-6-15,5 1-9 16,8-9-10-16,10-4-36 15,5-3-29-15,-1-1-1 16</inkml:trace>
  <inkml:trace contextRef="#ctx0" brushRef="#br0" timeOffset="3527.3348">14597 9488 388 0,'0'0'3'0,"0"0"2"16,0 0 2-16,0 0 1 15,17-14 0-15,-6-2 1 0,1-5-1 16,2-6 1-16,2-5-3 15,-2-3-1-15,-4-1-2 16,-5 3 1-16,-5 6 1 16,-7 10 2-16,-8 7 0 0,-5 12 1 15,-5 17-1-15,4 11 1 16,3 7-2-16,5 11-6 16,9 3 0-16,7-3 0 0,19-5 0 15,9-14-9-15,19-12-42 16,7-10-29-16,8-7-3 15</inkml:trace>
  <inkml:trace contextRef="#ctx0" brushRef="#br0" timeOffset="3993.1116">15082 9340 411 0,'0'0'4'0,"5"19"1"15,2-3 1-15,0 3 0 16,3-2 0-16,-1 0 0 16,0 0 0-16,2-6 0 15,-4-11-5-15,0-16-1 0,-5-11-2 16,-2-9 0-16,0-6 1 15,-1 0 1-15,-6 3 1 16,5 5 2-16,2 17 3 16,0 17 0-16,13 3 1 0,3 24 1 15,4 8-2-15,6 4-2 16,4 5-10-16,0-1-50 16,3-18-22-16,-3-7-2 15</inkml:trace>
  <inkml:trace contextRef="#ctx0" brushRef="#br0" timeOffset="4163.3641">15390 8683 453 0,'0'17'6'16,"0"18"1"-16,5 15 2 16,4 12 0-16,8 16 0 15,7 7 0-15,4 6 0 16,6 7-9-16,1-16-7 0,7-17-71 15,-4-9-3-15</inkml:trace>
  <inkml:trace contextRef="#ctx0" brushRef="#br0" timeOffset="4352.1714">15330 9242 441 0,'0'0'1'0,"0"0"2"16,7 0 1-16,6 0 1 16,11-9 0-16,5-4 1 15,5-8-2-15,18-2-10 16,-6-1-62-16,11-12-6 0</inkml:trace>
  <inkml:trace contextRef="#ctx0" brushRef="#br0" timeOffset="4526.8197">16001 9077 492 0,'0'0'2'0,"0"0"1"15,-6-9-1-15,-5-6 2 16,1-12-1-16,-7-15 0 0,-5-19-1 16,-3-20-2-16,-3-15 0 15,1-1-5-15,-1 0-11 16,5 10-63-16,2 14-2 15</inkml:trace>
  <inkml:trace contextRef="#ctx0" brushRef="#br0" timeOffset="4681.5304">16186 9668 511 0,'0'0'0'16,"-2"17"0"-16,2-17 0 15,-4 17 0-15,4-17-43 16,0 0-36-16,3-13-3 16</inkml:trace>
  <inkml:trace contextRef="#ctx0" brushRef="#br0" timeOffset="5265.386">16787 8531 389 0,'1'14'6'0,"8"15"4"0,6 11 1 16,4 9 2-16,2 5 0 15,1 2 2-15,4 4 0 16,-2-3 2-16,-8-16-7 16,-5-20-3-16,-11-21-2 0,-7-16-5 15,-13-27 0-15,-7-19 0 16,-8-23 0-16,-4-10 0 16,4-4 0-16,4 5 0 15,9 7-2-15,14 15 1 0,9 22 0 16,20 25 1-16,15 25 1 15,14 30-1-15,9 15 1 16,4 13 1-16,-1 14-2 16,-7 9 0-16,-6 7 0 0,-17 0 0 15,-11-1 0-15,-19-5 0 16,-15-7 0-16,-13-12 0 16,-9-17 0-16,-5-16 0 15,-3-26-20-15,-4-5-60 0,17-18-4 16</inkml:trace>
  <inkml:trace contextRef="#ctx0" brushRef="#br0" timeOffset="5695.415">17613 8966 433 0,'0'0'6'0,"0"0"0"16,0 0 3-16,0 0-1 0,-11-17 1 15,2-2 1-15,-2-8 0 16,-6-7 1-16,-1-7-5 16,-1-5-3-16,-2 3-3 15,3-1 0-15,5 8 0 0,4 2 0 16,7 4 0-16,2 7 0 15,9 8 0-15,8-3 0 16,15 7-2-16,-7 7-60 16,16-7-20-16,-3 4-2 15</inkml:trace>
  <inkml:trace contextRef="#ctx0" brushRef="#br0" timeOffset="5927.6061">17843 8550 430 0,'0'0'5'16,"0"0"1"-16,-9 18 2 15,6-4 0-15,3 2 0 0,0 0 0 16,10-2 0-16,0-1 0 16,11-5-4-16,2-8-2 15,1-5-2-15,3-9 1 0,-4-5-1 16,-2 0 0-16,-5 1 1 16,-1 6 0-16,-3 10 1 15,-1 2 0-15,0 8-1 16,0 5 1-16,8 4-3 0,0-1-4 15,6-3-12-15,-3-5-61 16,3-11-2-16</inkml:trace>
  <inkml:trace contextRef="#ctx0" brushRef="#br0" timeOffset="6455.9589">18418 8271 460 0,'0'0'5'16,"0"0"1"-16,-10 0 2 16,10 0 1-16,-11 0 1 15,11 0-1-15,-15 0-5 0,15 0-4 16,-9 0 0-16,9 0 0 16,0 0 0-16,0 0 0 15,0 0 0-15,0 0 0 16,-11 0 0-16,11 0 0 15,-12 0 0-15,12 0 0 0,-9 3 0 16,9-3 0-16,-18 7 0 16,9 1 0-16,2 2 0 15,-6 5 0-15,5 6 0 16,-1 2 0-16,-3 5 0 0,4 1 0 16,-1 1 0-16,4-5 0 15,1-1 0-15,2-7 0 16,2-8 0-16,0-9 0 15,18-5 0-15,-4-8 0 0,5-2 0 16,4-4 0-16,3 2 0 16,1 4 0-16,5 6 0 15,-1 7 0-15,1 8 0 16,3 9 0-16,-1 7 0 0,0 7-2 16,-2 5 2-16,-4 6 0 15,-3 4 2-15,-8 2-2 16,-9 4 0-16,-7 2 0 15,-4 1 0-15,-15-1 0 0,-12-5 0 16,-2-7 0-16,-8-12 0 16,3-17-43-16,-9-2-37 15,8-10-4-15</inkml:trace>
  <inkml:trace contextRef="#ctx0" brushRef="#br0" timeOffset="7025.4157">19319 7874 451 0,'0'0'4'16,"0"0"1"-16,0 0 3 16,0 0 0-16,-4 5 1 15,-6 2 0-15,0 3 1 16,-7 2-3-16,-2 5-7 0,-1 1 0 16,-2 3 0-16,7 1 0 15,-2 2 0-15,13 1 0 16,4-3 0-16,7-1 0 15,15-2 0-15,6-4 0 0,7-1 0 16,5-1 0-16,0-1 0 16,-5-2 0-16,-6 4 0 15,-10 4 0-15,-12 5 0 16,-8 3 0-16,-14 3 0 0,-5 3 0 16,-11-3 0-16,6-4 0 15,-4-11-2-15,12-4-43 16,17-10-36-16,-3-7-4 15</inkml:trace>
  <inkml:trace contextRef="#ctx0" brushRef="#br0" timeOffset="7283.4737">19616 8097 419 0,'0'0'3'0,"0"0"0"15,0 0 2-15,9-1 0 16,-1-10 0-16,6-2 0 15,-1-7 1-15,1-4 0 16,1-1-1-16,-6-4 0 0,-3 1 2 16,-6 4 0-16,-5 7 1 15,-11 9 1-15,3 8-1 16,-5 7-3-16,3 12-5 16,2 7 0-16,7 2 0 0,6-2 0 15,3-1 0-15,17-6 0 16,-1-14-18-16,-2-6-62 15,12-13-3-15</inkml:trace>
  <inkml:trace contextRef="#ctx0" brushRef="#br0" timeOffset="7445.5224">19705 7279 493 0,'0'0'4'0,"0"21"0"15,0 15 3-15,7 18-4 0,5 21-3 16,4 10 0-16,8 14 0 15,5 9 0-15,6-2 0 16,5-12 0-16,4-9 0 0,-1-23-65 16,3-15-20-16</inkml:trace>
  <inkml:trace contextRef="#ctx0" brushRef="#br0" timeOffset="8138.9644">19586 8057 273 0,'0'0'8'15,"0"0"3"-15,5 7 5 16,-5-7 4-16,10 18 1 16,-3-7 3-16,0 6 2 0,0-1-1 15,1 0-6-15,6 2-5 16,-1-4-4-16,5-3-5 16,5 0-6-16,3-8-9 15,2-3-17-15,10 0-48 0,-6-12-2 16</inkml:trace>
  <inkml:trace contextRef="#ctx0" brushRef="#br0" timeOffset="8496.6765">20197 7905 299 0,'0'0'3'0,"17"-12"1"16,-6-4 0-16,1-3 2 16,-2-3 6-16,1-3 3 15,-3-1 5-15,-3 2 5 16,-7 5-2-16,-10 6-1 0,-1 11 1 15,-5 6-1-15,2 15-4 16,0 4-5-16,3 8-11 16,8 4-2-16,5 0 0 15,10-4 0-15,12-3 0 0,1-11 0 16,15-6-3-16,0-11-32 16,7-7-46-16,2-7-3 15</inkml:trace>
  <inkml:trace contextRef="#ctx0" brushRef="#br0" timeOffset="8747.8875">20662 7543 394 0,'0'0'7'0,"0"0"4"0,-9-8 3 16,9 8 2-16,-18-6 2 15,6 2 1-15,-4 4 0 16,-1 4-6-16,-2 10-13 15,2 5 0-15,-1 11 0 16,4 3 0-16,6 3 0 0,4 6 0 16,4-9 0-16,8 0 0 15,11-9 0-15,8-6 0 16,3-18 0-16,7-4 0 0,-5-25-24 16,5-4-60-16,-5-12-2 15</inkml:trace>
  <inkml:trace contextRef="#ctx0" brushRef="#br0" timeOffset="8901.2158">20723 7141 426 0,'0'0'7'0,"0"0"2"0,-3 15 2 16,3 7 1-16,3 10 1 15,9 11 0-15,-1 6 1 16,8 9-8-16,4 5-6 16,2 0 0-16,5-1 0 0,-2-8 0 15,1-4 0-15,-5-16-24 16,-1-2-57-16,-3-8-2 15</inkml:trace>
  <inkml:trace contextRef="#ctx0" brushRef="#br0" timeOffset="9106.0082">20686 7595 453 0,'0'0'6'0,"0"0"-1"0,0 0 1 15,0 0 1-15,5 2 0 16,9-2 1-16,4 0-1 16,8-2 1-16,11-11-7 0,10 1-4 15,2-5-13-15,16-3-26 16,3-2-36-16,4-2-3 16</inkml:trace>
  <inkml:trace contextRef="#ctx0" brushRef="#br0" timeOffset="9703.8583">21329 7654 480 0,'0'0'2'0,"0"0"-1"16,-10 0 0-16,1-11-4 0,7-7-7 15,-4-10-13-15,-1-8-3 16,1-5 3-16,-2-7 9 16,2 2 8-16,-5 1 7 15,0 9 8-15,-6 9 8 0,2 12 13 16,-3 9 4-16,3 6-3 15,5 6-21-15,1 1-10 16,9 7 0-16,2-5 0 16,16 3 0-16,2 0-18 15,9-2-32-15,6 2-33 0,-1-1 2 16,-3 2 24-16,-4-5 29 16,-5 7 14-16,-5-5 14 15,-6 6 16-15,-3-3 31 0,-7 0 29 16,1-4-2-16,4 3-28 15,0 3-26-15,7-9-11 16,2-1-4-16,4-5-5 16,2-5-1-16,0-8-3 0,-1-4 1 15,-2-8 0-15,-7-5 2 16,-7-3 2-16,-4-6 2 16,-14 7 3-16,-7-2 2 15,-5 7 1-15,-1 6-1 0,-2 6 1 16,3 9-3-16,4 6-6 15,7 18 0-15,7 3 0 16,8 14-13-16,4-4-9 16,12-1-36-16,7 3-23 15,2-5-2-15</inkml:trace>
  <inkml:trace contextRef="#ctx0" brushRef="#br0" timeOffset="9947.9845">21747 7360 401 0,'0'0'5'0,"-1"-18"2"15,0 4 1-15,0-11 1 0,1-2 1 16,0-3 1-16,5-4 2 16,0-1 0-16,5 7-2 15,1 5-2-15,1 14-2 16,3 9 0-16,0 12-7 0,2 15 0 15,-1 9 0-15,3 3 0 16,1 12 0-16,-6-2-25 16,4 2-55-16,-5-1-3 15</inkml:trace>
  <inkml:trace contextRef="#ctx0" brushRef="#br0" timeOffset="10815.5148">13379 11226 350 0,'0'0'9'0,"0"0"5"15,0 0 3-15,0 0 0 0,0 0 2 16,0 0 0-16,0 0 1 16,0 17 1-16,8 5-8 15,7 5-5-15,1 6-4 16,5 1-4-16,1 4 0 0,-2-5 0 15,-2-5 0-15,-5-4 0 16,-4-13 0-16,-9-11 0 16,1-8 0-16,-2-20 0 15,-6-4 0-15,-1-11 0 16,2 1 0-16,3-1 0 0,1 4 0 16,2 7 0-16,4 15 0 15,11 13-2-15,4 10 2 16,4 9 0-16,1 12 0 15,3 0 0-15,2 3-3 0,-1-4-9 16,4-4-38-16,-2-4-32 16,-3-4 1-16</inkml:trace>
  <inkml:trace contextRef="#ctx0" brushRef="#br0" timeOffset="11101.47">13924 11258 427 0,'0'0'4'16,"-2"14"0"-16,2-14 1 16,0 14 0-16,0-14-1 15,10 8 1-15,-10-8 1 16,20-8-1-16,-10-15-4 0,2-5 0 16,-3-5-1-16,-6-4 0 15,-3 3 1-15,-7 6 2 16,-6 3 0-16,-4 16 1 15,-3 9 1-15,-3 9 0 0,3 13 0 16,2 7 0-16,4 5-1 16,8-3-2-16,3-3-5 15,9-8-7-15,-6-20-27 16,24 0-43-16,-4-13-2 0</inkml:trace>
  <inkml:trace contextRef="#ctx0" brushRef="#br0" timeOffset="11277.3198">13993 10765 436 0,'0'0'5'0,"3"25"1"15,5-1 2-15,4 12-1 16,5 6 1-16,5 8 0 16,6 3 0-16,5 3 0 0,5-4-7 15,-4-10-8-15,3-7-19 16,4-10-51-16,-12-11-5 15</inkml:trace>
  <inkml:trace contextRef="#ctx0" brushRef="#br0" timeOffset="11437.6814">14017 11030 425 0,'0'0'3'15,"0"0"1"-15,0 0 2 0,0 0-2 16,8-9 1-16,8-1 1 15,6-4 0-15,11-2-5 16,7-10-15-16,7-1-59 16,16 3-3-16</inkml:trace>
  <inkml:trace contextRef="#ctx0" brushRef="#br0" timeOffset="12112.8217">15368 10790 434 0,'0'0'4'16,"7"22"2"-16,-1-2 1 15,5 1 1-15,0 0 0 16,2 1 0-16,1-1 1 16,-2-1 0-16,-1-17-3 0,-11-3-2 15,2-23 0-15,-4-5-2 16,-11-8 0-16,-1-3-2 16,-6-3 0-16,2 0 0 15,3 6 0-15,2 4 0 0,3 9 0 16,10 9 0-16,0 14 0 15,20-6 0-15,5 8 0 16,5 7 0-16,7 1 0 16,5 2 0-16,4-4 0 0,-1 0 0 15,-2-5 0-15,-3-3 0 16,-7-6 0-16,-2-7 0 16,-11-6 0-16,-6-3 0 15,-8-4 0-15,-4 1 0 0,-3-1 0 16,-6 5 0-16,-8 4 0 15,0 10 0-15,-3 7 0 16,5 15 0-16,1 9 0 16,2 9 0-16,9 5 0 0,2-2 0 15,15 1 0-15,3-12 0 16,15-2-23-16,17-16-58 16,-9-7-2-16</inkml:trace>
  <inkml:trace contextRef="#ctx0" brushRef="#br0" timeOffset="12551.5065">16123 10426 458 0,'0'0'4'0,"0"0"2"0,0 0 2 16,-9-11 0-16,9 11 2 16,-12-7 0-16,12 7-3 15,-9-5-7-15,9 5 0 16,-9-2 0-16,9 2 0 0,0 0 0 15,-13 0 0-15,13 0 0 16,-8 7 0-16,8-7 0 16,-10 2 0-16,10-2 0 15,-12 1 0-15,12-1 0 0,-11 3 0 16,11-3 0-16,-13 12 0 16,8-1 0-16,-3 5 0 15,3 6 0-15,-1 7 0 16,-2 1 0-16,4-3 0 0,2-1 0 15,1-9 0-15,1-7 0 16,0-10 0-16,7-17 0 16,6-10 0-16,0-4 0 0,6-1 0 15,2 1 0-15,1 11 0 16,2 14 0-16,1 15 0 16,1 18 0-16,-3 18 0 15,-3 9 0-15,1 9 0 16,-5 0 0-16,-2-4 0 0,3-7 0 15,-5-15-46-15,4-14-38 16,1-13-1-16</inkml:trace>
  <inkml:trace contextRef="#ctx0" brushRef="#br0" timeOffset="12893.2778">16330 10311 441 0,'-2'11'7'16,"2"7"2"-16,3 11 1 0,5 3 0 16,2 4 0-16,3 2 1 15,4 0-1-15,9-7-7 16,-1-11-3-16,0-20 0 15,0-11 0-15,-1-16 0 0,-1-10 0 16,-6-8 0-16,-2 0-4 16,-6 3 3-16,-2 4 2 15,-1 13 1-15,-3 11 0 16,-3 14-2-16,9 14 0 0,0 6 0 16,6 9 0-16,1-5 0 15,12 5 0-15,14-11-73 16,-10-6-11-16</inkml:trace>
  <inkml:trace contextRef="#ctx0" brushRef="#br0" timeOffset="13213.2815">16992 10474 454 0,'0'0'3'0,"0"0"0"16,0 0-1-16,-4-5-3 16,-4-14-9-16,5-11-26 15,-1-6-36-15,-6-12-3 16</inkml:trace>
  <inkml:trace contextRef="#ctx0" brushRef="#br0" timeOffset="13320.003">16879 10011 280 0,'0'0'20'0,"-12"3"6"0,-1 6 2 15,-2 4 4-15,-4 4-3 16,3 4 1-16,-3 1-1 15,3 0 0-15,6-3-21 16,11 0-14-16,7-14-29 0,14 0-45 16,8-5-3-16</inkml:trace>
  <inkml:trace contextRef="#ctx0" brushRef="#br0" timeOffset="13807.686">17173 10360 299 0,'0'0'5'0,"0"0"4"16,0-9 3-16,0 1 1 0,0-3 4 15,-4-2 2-15,-2-4 2 16,-3-5 0-16,-4-4-3 16,-2 2-5-16,0-2-1 15,1 1-3-15,6 1-3 0,0 1-1 16,8 4-3-16,4 5 0 15,9 4 0-15,9 4-1 16,0 1-1-16,3 2 0 16,5 2-4-16,-3-1-2 0,-1 2-2 15,-1-3-2-15,-6 3-1 16,-3 0 2-16,-5 3 0 16,3 2 3-16,-14-5 4 15,16 19 5-15,-6-9 2 0,-2-1 4 16,5-2-2-16,1-4 1 15,2-3 0-15,-1-7-1 16,2-4-1-16,-4-7-2 16,0-4 0-16,-4-2 0 0,-6-5 0 15,-3 5-1-15,-7 2-1 16,-2 5 1-16,-3 9-2 16,-4 8 0-16,6 11 0 0,3 18 0 15,6 13-1-15,3 5 0 16,14 6-2-16,8-4-4 15,10-4-9-15,-3-4-47 16,11-25-17-16,2-15-3 16</inkml:trace>
  <inkml:trace contextRef="#ctx0" brushRef="#br0" timeOffset="14181.6632">17723 9428 485 0,'1'15'3'0,"4"14"2"16,3 14 0-16,1 11 1 16,8 13 1-16,1 3-7 0,8 7 0 15,1 4 0-15,4-12 0 16,-2-15 0-16,-5-10 0 16,2-15 0-16,-8-9 0 15,-8-11 0-15,-10-9 0 0,0 0 0 16,-8-9 0-16,-11-4 0 15,-6-3 0-15,-2 5 0 16,-2 3 0-16,-4 5 0 16,3 3 0-16,4 14 0 0,3 7 0 15,8 6 0-15,5 5 0 16,7 0 0-16,3-2 0 16,9-3 0-16,6-5 0 15,7-7 0-15,5-10 0 0,1-5 0 16,5-8 0-16,4-10 0 15,3-3 0-15,-3-12-4 16,5 3-78-16,-2 1-3 16</inkml:trace>
  <inkml:trace contextRef="#ctx0" brushRef="#br0" timeOffset="18689.1264">6371 8003 177 0,'0'0'10'15,"0"0"6"-15,0 0 5 16,-8 4 5-16,8-4 2 0,-4 8 2 16,4-8 3-16,0 13 0 15,0-4-6-15,0-9-6 16,15 17-5-16,-3-7-2 0,0 4-4 15,2 1-2-15,0 4-2 16,0 1 0-16,-1 8-2 16,-1 2 0-16,-3 6-1 15,0 3-1-15,-2 6 0 0,1 3-1 16,-1 4 0-16,-3-1 0 16,1 1-1-16,0-3 1 15,3-2-1-15,-1-7-1 16,1-5 2-16,4-5-1 15,-1-4 0-15,0-4 0 0,5-2 0 16,-3-5 0-16,5-2 0 16,2 1 1-16,-2-1-1 15,5-3 0-15,1 1 0 0,2-2 1 16,3-2-1-16,-2-2 0 16,4-3 0-16,2-1 0 15,1-1-1-15,3 0 1 16,1 0 0-16,2-3 0 0,4 0 0 15,0-1 0-15,5-1-1 16,2 1 1-16,1 1 0 16,-1-2 0-16,5 2 0 15,0-2 0-15,1 2 0 0,0 3 0 16,-1-1 0-16,0 0 0 16,1-1 0-16,-1-1 1 15,2-1-2-15,0-1 1 16,0-2 0-16,1 1 0 15,-1 2 0-15,1-1 0 0,-3 3 0 16,-1 2 0-16,-3 0 0 16,-2 5 0-16,-1 0 0 15,-3 2 0-15,-4 0 0 0,0 1 1 16,-1 0-1-16,-3 1 0 16,2-5 0-16,2 2 0 15,-2-3 1-15,-1-3-1 16,1 0 0-16,0-2 0 15,-2-2 0-15,-5-4 0 0,-3 0 0 16,-1 0-1-16,-6-4 1 16,-1-1 0-16,-2-4 0 15,-1-7-1-15,0-7 1 0,-2-10 0 16,2-8 1-16,-3-8-1 16,-2-7 0-16,-1-8 1 15,-4-2-1-15,-2 0 0 16,-4 1 0-16,-2 2 1 0,-1 7-2 15,0 8 0-15,0 9 1 16,0 7-1-16,0 8 1 16,0 6 0-16,2 9 1 15,0 7-1-15,-2 10 0 16,1-7 1-16,-1 7-1 0,0 0 1 16,0 0-1-16,-3 9 1 15,-1-1-1-15,-2 3 1 16,1-2-1-16,-2 0 1 0,-2 0 0 15,-1-1-1-15,-3-3 1 16,1 0 1-16,-5-3-2 16,0-2 0-16,-3 3 0 15,-4-3 0-15,0 0 0 0,-5 0 0 16,0-3 0-16,-1 1 0 16,-3 2 0-16,0-3 0 15,0 3 0-15,-3-2 0 16,-2 1 0-16,0 1 0 0,-1 3 0 15,0 0 0-15,-1-1 0 16,-1 5 0-16,1 0 0 16,1 0 0-16,1-1 0 15,0-2 0-15,2-1 0 16,3-3 0-16,0 0 0 0,1 0 0 16,-1 0 0-16,2-6 0 15,-2 2 0-15,1-3 0 16,1 4 0-16,-4-1 0 0,5 0 0 15,-1 1 0-15,3-2 0 16,-2 2 0-16,0 3 0 16,1 0 0-16,0 0 0 0,-2-2 0 15,0 2 0-15,0 0 0 16,-2 0 0-16,4 2 0 16,-3 1 0-16,1-1 0 15,2 1 0-15,0 0 0 0,-2 0 0 16,3 0 0-16,2-1 0 15,-4-2 0-15,4 0 0 16,-1 0 0-16,1 0 0 16,1-1 0-16,1-3 0 15,-1 1 0-15,2 0 0 16,-3 0 0-16,0 1 0 0,2-1 0 16,1 3 0-16,-2 0 0 15,1-2 0-15,4 0 0 16,-3-1 0-16,3 0 0 0,1 0 0 15,0 0 0-15,3-2 0 16,-1-1 0-16,0 2 0 16,2 0 0-16,-3 0 0 15,0 1 0-15,-1 2 0 0,1-2 0 16,0 1 0-16,-1 1 0 16,4 1 0-16,-3 0 0 15,4 0 0-15,-1-1 0 0,2-2 0 16,-2 2 0-16,2-1 0 15,-4 1 0-15,2 1 0 16,-1 0 0-16,-4 0 0 16,-1 4 0-16,-2 3 0 0,-2 1 0 15,0 6 0-15,-3 0 0 16,-1 1 0-16,-1 2 0 16,1 3 0-16,-1 0 0 15,0-2 0-15,2-1 0 16,1-3 0-16,3-3 0 0,2-2 0 15,4-2 0-15,4-2 0 16,-2-5-34-16,16 0-49 16,-14 4-4-16</inkml:trace>
  <inkml:trace contextRef="#ctx0" brushRef="#br0" timeOffset="33327.4379">12101 16866 249 0,'0'0'8'0,"0"0"3"15,0 0 2-15,-9 0 1 0,9 0 1 16,0 0 4-16,0 0 2 15,0-10 3-15,6 1-5 16,9-5-3-16,7-1 0 16,8-4 0-16,8-4-1 15,13-5-2-15,9-1-3 0,6-4 0 16,12-4-2-16,6 0 0 16,6-4-2-16,8-4-6 15,2 0 0-15,8 0 0 16,-5-5 0-16,8 1 0 0,-6 0 0 15,-3 1 0-15,-1-1 0 16,-9 6 0-16,-6-1 0 16,-5 7 0-16,-13 2-71 0,-4 3-14 15</inkml:trace>
  <inkml:trace contextRef="#ctx0" brushRef="#br0" timeOffset="35890.5255">14134 14599 301 0,'0'0'9'0,"0"0"5"15,0 0 3-15,-14-3 1 16,4 3 2-16,-3 0 1 15,-5 3 0-15,-2 5 0 0,-8 3-8 16,0 7-3-16,0 3-4 16,-1 7-2-16,4 5 0 15,2 3-2-15,4 3-1 16,10 0-1-16,4-1 0 16,8-3 0-16,8-3-1 0,14-7 0 15,7-7 0-15,10-5 0 16,6-7 0-16,6-3 0 15,5-3 1-15,0-4 0 16,-2-1 0-16,-4 0 2 0,-6 5 0 16,-11 9 2-16,-9 10 0 15,-17 12 0-15,-10 10 1 16,-9 7-1-16,-16 6 0 0,-10-3-4 16,-6-5-9-16,-2-8-25 15,1-12-45-15,-2-11-4 16</inkml:trace>
  <inkml:trace contextRef="#ctx0" brushRef="#br0" timeOffset="36509.4813">14758 14672 360 0,'0'0'9'16,"0"0"3"-16,-16 0 3 15,6 0 1-15,-6 1 0 0,-2 2 2 16,-3 3 0-16,-7 3 1 15,1 5-6-15,0 8-3 16,5 2-5-16,6 8-5 16,4 2 0-16,11 4 0 15,5 3 0-15,13-5 0 0,11-10 0 16,6-5 0-16,7-13 0 16,9-8 0-16,-3-1-56 15,3-23-27-15,-2-4-2 16</inkml:trace>
  <inkml:trace contextRef="#ctx0" brushRef="#br0" timeOffset="37045.8373">15010 14730 341 0,'0'0'6'0,"12"19"2"16,-5-4 2-16,6 3 1 16,2 0 0-16,1-3 0 15,0-1 1-15,2-2 1 16,-6-9-5-16,-6-8-3 0,-4-10-1 16,-3-8 0-16,-7 0 0 15,-4-1-1-15,-2 1 0 16,1 3 0-16,4 2-1 15,-1 7 1-15,10 11 0 0,0-13 0 16,9 8-1-16,6 0 0 16,3-2 0-16,5-3 0 15,0-3-1-15,4-2 0 0,1-2-1 16,0 1 0-16,0 0 0 16,1 3-1-16,-1 0 1 15,-1 3-1-15,-1 0 1 16,1 0 0-16,-4-2 0 15,-5-1 1-15,0 0 0 0,-7-4 0 16,-9 0 1-16,-2 0-1 16,-5 5 1-16,-4 2-1 15,-7 5 0-15,6 5 0 16,-2 10 0-16,3 12 1 0,8 5-1 16,2 6 0-16,12 4 0 15,3-1 0-15,8-5 0 16,4-4-2-16,3-13-6 15,5-6-15-15,-2-8-55 0,-1-8-4 16</inkml:trace>
  <inkml:trace contextRef="#ctx0" brushRef="#br0" timeOffset="37313.3661">15702 14376 404 0,'0'0'3'16,"0"0"1"-16,0 0 1 15,5-4 1-15,-5 4 0 16,11-20 1-16,-6 2-1 0,-1-3 0 16,-2-3-2-16,-2-2-2 15,-1 4 3-15,-7 6 1 16,-1 7 1-16,-7 9 1 16,8 11 0-16,-4 11 2 0,7 8-1 15,4 7-4-15,6-2-5 16,10-2 0-16,9-5 0 15,8-7 0-15,3-15 0 16,14-15-64-16,-4 1-18 0,-2-6-4 16</inkml:trace>
  <inkml:trace contextRef="#ctx0" brushRef="#br0" timeOffset="37787.6793">16191 14401 385 0,'0'0'1'0,"0"0"1"15,-5-10 0-15,1-9 1 16,-8-8 0-16,-3-10 0 16,-2-8 1-16,0-6 1 15,0 0 0-15,8 0 2 0,2 8 1 16,7 10 2-16,5 17-2 16,12 16 2-16,4 14-1 15,4 16-1-15,6 9-1 16,0 4-4-16,2 13-15 0,-1-8-64 15,-4-4-4-15</inkml:trace>
  <inkml:trace contextRef="#ctx0" brushRef="#br0" timeOffset="38205.2649">17232 13931 373 0,'0'0'3'0,"-4"-5"1"16,-7-7 1-16,-2-6-1 15,-10-10 1-15,-11-8-1 16,-4-12 1-16,-10-13-1 0,-4-7-1 16,0-7-1-16,1 0-1 15,9 6 0-15,7 5 1 16,10 9 1-16,9 7-1 0,14 13 2 15,8 4-2-15,14 11 1 16,8 1-1-16,5 2-5 16,10 5-13-16,1 12-46 15,3 0-8-15</inkml:trace>
  <inkml:trace contextRef="#ctx0" brushRef="#br0" timeOffset="38569.3006">16945 13774 313 0,'0'0'6'15,"0"0"5"-15,0 0 2 16,15 11 1-16,0-10 2 16,5 0 0-16,10-1 0 0,6 0 0 15,2-1-5-15,7-2-5 16,1 1-2-16,-2 0-2 15,1-1 1-15,-9 1 0 0,-2-1-1 16,-7-3 2-16,-4-4-1 16,-7-7 0-16,-5-5 1 15,-7-5-1-15,-4-9-2 16,0-2 2-16,-8-2 1 0,-7 4-2 16,1 8 1-16,-7 8-1 15,4 15 1-15,1 9-1 16,6 17-1-16,2 8 0 15,8 4-2-15,7 2-3 16,4-6-6-16,16-6-26 0,3-11-44 16,0-9 1-16</inkml:trace>
  <inkml:trace contextRef="#ctx0" brushRef="#br0" timeOffset="38777.4078">17620 13602 336 0,'0'0'6'15,"0"0"5"-15,0 0 2 16,7 0 2-16,-7 0 2 16,0 0 0-16,-4-14 1 0,-1 1 0 15,-7 0-3-15,1-6-4 16,3 1-1-16,4-6-3 16,4-3 0-16,3-2-1 0,10-1-2 15,8-2-6-15,12 4-23 16,4-5-54-16,5 2-2 15</inkml:trace>
  <inkml:trace contextRef="#ctx0" brushRef="#br0" timeOffset="39555.3153">18372 13283 297 0,'5'11'8'0,"7"9"4"16,6 10 5-16,9 10-2 0,7 6 1 15,5 3 4-15,1 4-2 16,-2 0 1-16,-2-9-8 16,-9-13-4-16,-11-14-2 15,-16-17-1-15,-5-7-1 0,-17-23-2 16,-12-16 2-16,-5-14-2 15,-8-13 0-15,2-9-1 16,3 0 0-16,5 2 1 16,7 4-1-16,17 14 1 0,12 13-1 15,9 19 1-15,15 20-1 16,10 11 1-16,9 20 0 16,-1 11 1-16,-1 13-1 15,-5 9 1-15,-4 3-1 0,-12-1 0 16,-8-3-1-16,-9-7-5 15,-10-17-9-15,-9-26-44 16,-6-3-19-16,-2-21 0 16</inkml:trace>
  <inkml:trace contextRef="#ctx0" brushRef="#br0" timeOffset="39884.2911">18284 12476 438 0,'5'15'4'15,"10"13"2"-15,9 19 0 0,10 13 2 16,8 12 0-16,8 8 0 16,8 6 0-16,4 1 0 15,1-15-4-15,-12-20-3 16,-2-19 0-16,-12-25-2 0,-7-15 0 15,-9-20 0-15,-8-14 0 16,-5-6-1-16,2-1 1 16,-3 3 1-16,3 8 1 0,6 13 0 15,5 14 0-15,3 10 2 16,4 18 0-16,2 10 0 16,-1 5-3-16,-2 0-8 15,5-17-65-15,-9 11-6 0</inkml:trace>
  <inkml:trace contextRef="#ctx0" brushRef="#br0" timeOffset="40910.7726">18478 12283 346 0,'0'0'8'0,"-4"20"4"0,-4 12 3 16,6 18 3-16,-5 18-1 16,0 25 3-16,4 17 0 15,-2 21 1-15,3 5-8 16,3-1-4-16,7-10-2 0,5-22-2 15,2-22-5-15,5-34 0 16,0-33 0-16,8-30 0 16,-4-36 0-16,3-23 0 15,-3-19 0-15,-6-13-3 0,-2-5 1 16,-5 13 0-16,-4 15 2 16,-2 21 1-16,-1 33 2 15,-4 30 0-15,13 34-3 16,-2 34 0-16,3 20 0 0,1 10 0 15,-1-3 0-15,6-6 0 16,-3-17 0-16,4-29 0 16,-2-29 0-16,-3-24 0 0,3-30 0 15,-3-17 0-15,3-12 0 16,-3-2 0-16,-1 8 0 16,-3 13 0-16,2 22 0 15,-1 22 0-15,1 15 0 16,4 24 0-16,3 9-3 0,-9 10-78 15,19 1-2-15</inkml:trace>
  <inkml:trace contextRef="#ctx0" brushRef="#br0" timeOffset="41675.9138">19802 12411 419 0,'0'0'6'0,"0"0"2"16,-6 15 1-16,6-15 2 16,-9 12-1-16,9-12 1 15,-8 14 0-15,8-14 0 16,-12 6-4-16,12-6-3 0,0 0-2 16,-10-6 0-16,10 6-2 15,-12-9 0-15,12 9 0 16,-17-4 0-16,5 4 0 0,2 2 0 15,-1 6 0-15,-2 3 0 16,2 5 0-16,-1 4 0 16,2 5 0-16,2 5 0 15,3 3 0-15,2 1 0 0,3-1 0 16,0-4 0-16,9-7 0 16,1-7 0-16,4-11-3 15,6-6-1-15,2-13-1 0,5-4-1 16,9 0 1-16,1-2-1 15,4 6 2-15,3 8 0 16,0 9 3-16,0 12 1 16,-2 15 2-16,-7 5 1 15,-3 12 3-15,-7 7 0 0,-3 5 0 16,-13 2-1-16,-2-1 0 16,-7 1 0-16,-7-5-5 15,-7-4 0-15,-8-9 0 16,-1-8-5-16,-7-10-4 0,3-7-7 15,-2-14-13-15,6-13-44 16,2-10-7-16</inkml:trace>
  <inkml:trace contextRef="#ctx0" brushRef="#br0" timeOffset="42017.6788">20103 12571 380 0,'0'0'4'0,"7"-11"-1"15,0-6 1-15,1-5-1 16,2-8 1-16,-3-6 0 0,1 0 1 15,-5-3 6-15,-3 4 0 16,-4 8 2-16,-10 11 1 16,0 10 2-16,-3 13 0 15,1 16 0-15,2 11-9 16,7 6-7-16,7 7 0 0,6-3 0 16,12-3 0-16,11-9 0 15,13-12 0-15,1 4-62 16,13-27-22-16</inkml:trace>
  <inkml:trace contextRef="#ctx0" brushRef="#br0" timeOffset="42450.0101">19783 12407 386 0,'0'0'5'16,"1"10"2"-16,7 2 2 15,3 5 0-15,3 2 1 0,4 5 0 16,1 0-3-16,9 6-8 16,-6 5-66-16,7-14-5 15</inkml:trace>
  <inkml:trace contextRef="#ctx0" brushRef="#br0" timeOffset="42941.13">20432 12374 371 0,'0'0'4'15,"12"14"5"-15,-3-4 0 16,-2 2 1-16,2-2 1 0,0-2 1 16,-9-8 0-16,12-2 1 15,-12-19-4-15,1-10-5 16,-6-8 0-16,3-7-1 16,-1 0-1-16,2 4 0 0,1 4 1 15,6 14-1-15,4 13 1 16,5 11 1-16,2 18 0 15,2 11-1-15,3 9 0 0,-1 6-3 16,0-2-10-16,3-16-63 16,0 7-6-16</inkml:trace>
  <inkml:trace contextRef="#ctx0" brushRef="#br0" timeOffset="43249.6914">20783 12158 432 0,'0'0'6'0,"0"18"1"15,1 0 1-15,5-1 0 16,3-1 0-16,0-1 1 16,9-5 0-16,-2-6-1 0,2-8-5 15,0-15-2-15,-5-9-1 16,-3-6-1-16,-9-3 0 15,-2 0 1-15,-10 5 0 16,-9 10 1-16,0 10 2 0,-4 12 0 16,1 10 1-16,0 14-1 15,11 11-3-15,3 4 0 16,8-3 0-16,6-3 0 16,7-3-49-16,14-23-32 0,4-7-2 15</inkml:trace>
  <inkml:trace contextRef="#ctx0" brushRef="#br0" timeOffset="43633.8683">20922 11422 439 0,'2'11'4'0,"5"13"3"16,5 10 1-16,6 13 0 16,5 11 2-16,10 7-1 0,4 8 1 15,3 5 0-15,7-6-4 16,-5-12-6-16,3-8-4 16,-8-17-10-16,3-11-29 15,-9-11-37-15,-8-10-3 0</inkml:trace>
  <inkml:trace contextRef="#ctx0" brushRef="#br0" timeOffset="43842.143">20994 11921 459 0,'0'0'2'16,"0"0"1"-16,0 0 1 0,6-3 0 15,11-4 1-15,3-7 0 16,9-5-1-16,9-5 1 16,8-5-6-16,3-6-6 0,7 1-26 15,8 0-44-15,-12 2-3 16</inkml:trace>
  <inkml:trace contextRef="#ctx0" brushRef="#br0" timeOffset="44197.1521">21450 11586 421 0,'-4'10'6'0,"4"6"0"16,0 9 3-16,0 6 0 0,10 5 0 16,0-1 0-16,7 2 0 15,1-4 0-15,7-12-6 16,2-12-2-16,-1-9-2 15,-4-13-3-15,1-9 0 0,-5 0-1 16,1-2 0-16,-3 5 0 16,1 5 1-16,2 8 0 15,2 6 2-15,7 12 2 0,4 8 1 16,1 8 2-16,2 5 1 16,-2 3 1-16,-3 6 3 15,-4 6 0-15,-10 7 1 16,-8 3 0-16,-9 0-2 15,-13 0-7-15,-11 0 0 0,-7-8 0 16,-3-8 0-16,-13-12-48 16,4-23-32-16,1-10-5 15</inkml:trace>
  <inkml:trace contextRef="#ctx0" brushRef="#br0" timeOffset="44711.1516">21971 11698 418 0,'4'12'5'16,"8"6"2"-16,6 11 1 0,7 6-1 16,6 6 1-16,4 2 1 15,3-1-1-15,3-1 0 16,-6-13-4-16,-7-13-2 15,-8-15-2-15,-14-9 0 0,-6-22-1 16,-14-13 0-16,-8-16 1 16,-12-13-1-16,-1-5 0 15,-4-6-1-15,4 4 1 16,2 5 1-16,10 10 0 0,10 12 1 16,13 18-1-16,11 15 1 15,13 17 0-15,8 5 2 16,3 15 0-16,1 12 0 15,-1 7 2-15,-6 10-1 0,-8 0 0 16,-14 4 0-16,-7-6-3 16,-1-8-6-16,-14-11-12 15,0-22-57-15,-1-3-7 16</inkml:trace>
  <inkml:trace contextRef="#ctx0" brushRef="#br0" timeOffset="45025.974">22352 11313 462 0,'0'0'3'15,"0"0"-1"-15,0 0 1 16,11 0 0-16,-11 0 0 16,18-9 0-16,-7-3 0 0,3-5-1 15,0-8-3-15,-3-3 0 16,-3-3 0-16,-7 1 0 15,-4 5 1-15,-9 6 2 0,-5 7 0 16,-5 12 2-16,0 7 1 16,3 17 0-16,5 5 0 15,7 11 1-15,7 2-4 16,13 0-2-16,12-1 0 16,9-10 0-16,12-7 0 0,8-12 0 15,5-12-4-15,8-21-60 16,2-3-18-16,-4-9-1 15</inkml:trace>
  <inkml:trace contextRef="#ctx0" brushRef="#br0" timeOffset="45841.1278">15380 15976 359 0,'0'0'9'15,"0"0"2"-15,0 0 2 16,0 0 1-16,0 0 0 16,-4 3 1-16,4-3 0 0,-8-18 0 15,4 0-6-15,-9-3-5 16,5-4 1-16,-6 3-1 16,-2 4 1-16,-2 9 0 15,1 9 0-15,0 10 0 0,6 14-1 16,3 12-4-16,4 3 0 15,4-1 0-15,8-1 0 16,6-8 0-16,8-9 0 16,4-15 0-16,5-5 0 0,-3-20-10 15,3-2-72-15,-2-3-2 16</inkml:trace>
  <inkml:trace contextRef="#ctx0" brushRef="#br0" timeOffset="46122.2342">15678 15897 336 0,'0'0'9'15,"0"0"4"-15,0 0 2 0,0 0 2 16,-2 9-1-16,-8-9 1 16,-1-3 0-16,-8-12 0 15,-5-8-8-15,-5-9-4 16,-2-11-2-16,-2-6-1 0,3 0 1 15,3-2-1-15,3 4 1 16,12 1 1-16,5 5-2 16,7 7 1-16,9 5-1 15,8 4 0-15,6 1-2 0,4 0-5 16,7 7-11-16,-5 3-38 16,5 4-26-16,-1 9 0 15</inkml:trace>
  <inkml:trace contextRef="#ctx0" brushRef="#br0" timeOffset="46311.5686">15433 15815 427 0,'0'0'6'0,"-7"0"0"16,7 0 2-16,0 0 0 15,-6-6 2-15,8-7-1 16,9-5 2-16,5-6-2 15,12-6-8-15,3-11-9 0,19-10-46 16,3 6-24-16,9 3-3 16</inkml:trace>
  <inkml:trace contextRef="#ctx0" brushRef="#br0" timeOffset="46659.5655">16774 15541 495 0,'0'0'2'0,"-9"6"0"16,9-6-2-16,-12-8-1 15,4-11-5-15,-5-14-9 16,0-10-15-16,-5-11-20 0,1-16-12 16,-5-3 6-16,2 5 24 15,2 11 18-15,-6 14 14 16,7 23 12-16,-3 15 20 16,6 12 17-16,2 18 10 15,5 7-9-15,7 1-28 0,0-9-23 16,11-12-45-16,7-6-30 15,2-6-3-15</inkml:trace>
  <inkml:trace contextRef="#ctx0" brushRef="#br0" timeOffset="46905.4368">16955 15349 419 0,'0'0'1'0,"0"0"1"16,0 0 0-16,-4-9 0 15,-2-6 0-15,-3-7 0 16,-1-6 1-16,-1-4 0 16,0-7 1-16,-1 4 1 0,6 0 1 15,0 8 1-15,6 10 1 16,10 10 0-16,5 7 0 16,6 14 0-16,8 7-2 15,1 2-4-15,6 6-6 0,-1-9-14 16,-7-2-59-16,3-3-4 15</inkml:trace>
  <inkml:trace contextRef="#ctx0" brushRef="#br0" timeOffset="47081.48">17119 14679 444 0,'1'9'5'16,"7"11"1"-16,4 14 2 15,8 11 0-15,6 9 1 0,5 7 0 16,6 6-1-16,6 1-4 16,5-5-17-16,-5-11-64 15,-3-12-3-15</inkml:trace>
  <inkml:trace contextRef="#ctx0" brushRef="#br0" timeOffset="47255.1573">17144 15129 470 0,'0'0'2'0,"0"0"1"16,0 0 2-16,3-11 0 15,5-1 1-15,4-1 0 16,10-6 0-16,5-4-1 16,7-1-5-16,8-7-11 0,9 0-67 15,5 0-3-15</inkml:trace>
  <inkml:trace contextRef="#ctx0" brushRef="#br0" timeOffset="47785.9258">17675 14904 349 0,'0'0'4'0,"5"-5"3"0,4-7 2 16,3-3-2-16,0-6 2 15,-1-5 0-15,-2-1 2 16,1 1 2-16,-10 5 0 0,0 7-2 16,-10 10 1-16,-2 10 1 15,-2 19 0-15,1 13 0 16,-2 8-1-16,8 5-6 16,5-3-6-16,4-4 0 15,11-9 0-15,10-17 0 16,12-12 0-16,1-19-26 0,13-11-56 15,-3-10-2-15</inkml:trace>
  <inkml:trace contextRef="#ctx0" brushRef="#br0" timeOffset="48259.4303">18179 14897 312 0,'0'0'6'0,"0"0"6"15,-3-10 2-15,-3 1 3 16,-7-7 3-16,-3-3 0 16,-4-4 1-16,-3-4 0 15,-1 0-4-15,2 2-6 0,1 2-2 16,8 3-2-16,3 4-3 16,10 5-1-16,5-1 0 15,9 5-1-15,6-2-2 0,5-1-1 16,-1-2-5-16,4 4-6 15,1-6-4-15,0 4 0 16,-5 3 1-16,-3 3 5 16,-1 4 5-16,-5 2 3 15,2 9 5-15,-2-1 7 16,2 5 5-16,0-4 0 0,2-5-2 16,3-6-4-16,-1 0-4 15,-2-13-2-15,1-7-1 16,-8-2-1-16,-2-5 0 0,-6 2 1 15,-4 4-1-15,-10 1 0 16,-3 10 1-16,-6 5 1 16,4 8-1-16,-4 14 1 15,12 9-1-15,5 6 0 0,4 4-2 16,14 3 0-16,6-6 0 16,15-3-12-16,0-18-22 15,11-7-45-15,1-5-5 16</inkml:trace>
  <inkml:trace contextRef="#ctx0" brushRef="#br0" timeOffset="48741.1326">18770 14277 415 0,'0'0'5'0,"0"0"2"0,-6-5 1 16,6 5 1-16,-15 5 1 15,6 5 0-15,-4 7 1 16,2 3 0-16,1 9-5 16,4 2-2-16,4 3-1 0,5 0-1 15,9-3-1-15,7-5 0 16,6-6 0-16,9-8-1 15,2-2 0-15,4-4 1 0,-5-2-1 16,-7 0 1-16,-5 6 0 16,-11 4 1-16,-8 4 0 15,-8 4-2-15,-11-1-3 16,-10-5-6-16,-2-2-24 0,10-9-46 16,-9-8-4-16</inkml:trace>
  <inkml:trace contextRef="#ctx0" brushRef="#br0" timeOffset="48951.2141">18809 13846 478 0,'1'5'3'15,"13"12"0"-15,2 12 2 0,12 11 1 16,3 7-1-16,9 11 1 15,3 5-1-15,5 5-5 16,4 0 0-16,-11-12 0 16,3-6-47-16,-9-4-34 0,-8-9-2 15</inkml:trace>
  <inkml:trace contextRef="#ctx0" brushRef="#br0" timeOffset="49161.3846">18894 14284 443 0,'0'0'3'0,"6"0"1"16,10-2 1-16,7-5 1 0,7-7 1 16,9-4 0-16,10-6 1 15,6-5 0-15,7-4-4 16,0-7-8-16,7-2-30 0,-2 1-45 15,-3 3 0-15</inkml:trace>
</inkml:ink>
</file>

<file path=ppt/ink/ink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511" units="deg"/>
          <inkml:channel name="T" type="integer" max="2.14748E9" units="dev"/>
        </inkml:traceFormat>
        <inkml:channelProperties>
          <inkml:channelProperty channel="X" name="resolution" value="946.47601" units="1/cm"/>
          <inkml:channelProperty channel="Y" name="resolution" value="1676.0614" units="1/cm"/>
          <inkml:channelProperty channel="F" name="resolution" value="1.41944" units="1/deg"/>
          <inkml:channelProperty channel="T" name="resolution" value="1" units="1/dev"/>
        </inkml:channelProperties>
      </inkml:inkSource>
      <inkml:timestamp xml:id="ts0" timeString="2017-11-14T15:21:11.200"/>
    </inkml:context>
    <inkml:brush xml:id="br0">
      <inkml:brushProperty name="width" value="0.05292" units="cm"/>
      <inkml:brushProperty name="height" value="0.05292" units="cm"/>
      <inkml:brushProperty name="color" value="#FF0000"/>
    </inkml:brush>
  </inkml:definitions>
  <inkml:trace contextRef="#ctx0" brushRef="#br0">12210 3020 338 0,'0'0'2'0,"-14"0"1"0,5 0 0 16,-2 0 0-16,2 3-4 15,0-3-3-15,-2 0-1 16,2 2-1-16,9-2-1 0,0 0-1 16,0 0 4-16,-9 15 3 15,6 0 6-15,-3 7 6 16,-1 8 2-16,0 2 3 15,-2 10 2-15,3 0 0 16,-1 5-2-16,1 3-3 0,0-4-1 16,0-2-2-16,0 5-2 15,3 2 1-15,1-1-2 16,0 5-1-16,1 4 0 16,1 3-2-16,4 4 0 0,6 3 0 15,1-1-1-15,-1 2-2 16,2-1 1-16,-1-1-1 15,1-1 1-15,-4 2 0 0,0 4 0 16,-4 4 1-16,2 4-1 16,-1 6-2-16,-3 1 0 15,2 7 0-15,-3 0 0 16,2 3 0-16,-1-4 0 16,2-4 0-16,0 1 0 0,5-1 0 15,0-1 0-15,2-3 0 16,4 1 0-16,-3-2 0 15,5 3 0-15,-4-2 0 16,-1 5 0-16,-2 3 0 0,-6 1 0 16,-1 2 0-16,1 2 0 15,-3 1 0-15,-2 1 0 16,2-1 0-16,1-1 0 16,-2 2 0-16,1-1 0 0,-1 6 0 15,0 1 0-15,0 3 0 16,0 0 0-16,0 4 0 15,0 3 0-15,0 0 0 0,-1 4 0 16,1 2 0-16,0-2 0 16,0 5 0-16,1 1 0 15,2 2 0-15,4 2 0 16,-1 7 0-16,-2-2 0 0,4 2 0 16,0 0 0-16,-2 4 0 15,0-1 0-15,-3 1 0 16,3-1 0-16,-2-6 0 15,-1 3 0-15,1 0 0 16,1-2 0-16,3 0 0 0,0 2 0 16,8 2 0-16,-2-1 0 15,2-1 0-15,4 0 0 16,0 3 0-16,1-2 0 16,2-4 0-16,-1 0 0 0,-1-2 0 15,-4-1 0-15,3-3 0 16,-5-2 0-16,2 1 0 15,-2 5 0-15,-7-1 0 0,0 4 0 16,-5 0 0-16,1 6 0 16,-2 6 0-16,-2 2 0 15,0-2 0-15,-2-1 0 16,1 4 0-16,0-6 0 0,1 0 0 16,0-6 0-16,2-8 0 15,4 0 0-15,-3-5 0 16,2 0 0-16,-1-4 0 15,0 2 0-15,-2 0 0 16,-2-3 0-16,-1 3 0 0,-1 1 0 16,-2-1 0-16,-4-6 0 15,1 1 0-15,1-8 0 16,2 1 0-16,-1-6 0 16,3-3 0-16,0-5 0 0,2-3 0 15,-1-4 0-15,1-5 0 16,0 0 0-16,1-4 0 15,0 0 0-15,-1-2 0 0,0 2 0 16,0-41 0-16,0 5 0 16,0 3 0-16,0 4 0 15,-2 0 0-15,0 8 0 16,1-4 0-16,0 7 0 16,0 0 0-16,-2 7 0 0,2-3 0 15,0 5 0-15,0 1 0 16,0 4 0-16,1 1 0 15,0 5 0-15,2 0 0 16,0 1 0-16,2 0 0 16,-1-1 0-16,0 3 0 15,-2-4 0-15,4 1 0 0,-2-2 0 16,-3-7 0-16,2-4 0 16,0-4-27-16,10-16-52 15,-12-51-2-15</inkml:trace>
  <inkml:trace contextRef="#ctx0" brushRef="#br0" timeOffset="1935.9351">1810 3765 324 0,'0'0'5'15,"0"0"6"-15,-3-15 3 16,3 15 5-16,-13-14 2 0,3 3 1 16,-5 2 1-16,-3 2 2 15,-9 4-5-15,3 3-5 16,-5 7-3-16,-3 5-12 16,5 13 0-16,-5 10 0 0,5 14 0 15,3 8 0-15,4 5 0 16,4 6 0-16,9 0 0 15,7 2 0-15,18-8 0 16,8-6 0-16,16-12 0 0,1 0-69 16,16-23-18-16</inkml:trace>
  <inkml:trace contextRef="#ctx0" brushRef="#br0" timeOffset="2244.386">2029 4212 426 0,'0'0'5'15,"0"22"2"-15,4-8-2 16,2 5 2-16,5-4 1 16,4-1 0-16,5-3 0 0,5-8 0 15,-2-13-4-15,1-16-2 16,-2-6-1-16,-3-11 1 15,-10-2 1-15,-6-1 2 16,-3 6 1-16,-13 7 0 0,-5 14-6 16,-8 15 0-16,-2 10 0 15,1 25 0-15,2 7 0 16,7 7 0-16,5 3 0 16,13 6 0-16,24-14-68 15,3-10-19-15</inkml:trace>
  <inkml:trace contextRef="#ctx0" brushRef="#br0" timeOffset="2877.9153">2314 4030 355 0,'0'0'7'15,"-2"8"5"-15,2 3 3 0,0 6 0 16,1 1 1-16,4 5 0 16,0 0 0-16,0 0 1 15,3-5-6-15,-1-6-4 16,-7-12-3-16,15-5 0 0,-5-19-2 15,-3-6 0-15,2-1-1 16,4-5-1-16,2 4 0 16,2 7-1-16,7 10 2 15,-2 15-2-15,4 15 2 0,1 15 0 16,0 8-1-16,-3 5-1 16,2 0-7-16,-6-5-17 15,-7-9-53-15,4-9-3 0</inkml:trace>
  <inkml:trace contextRef="#ctx0" brushRef="#br0" timeOffset="3214.3188">2771 3909 398 0,'0'0'6'16,"0"19"3"-16,3 8 2 15,2 8 1-15,3 8 2 16,2 8-1-16,6-1 1 0,1 2 0 16,4-7-5-16,0-12-4 15,-3-13-1-15,0-17-2 16,-3-11-2-16,-4-18 0 15,-4-9 0-15,-1-10 0 0,-3-1 0 16,0 0-4-16,3 6-3 16,0 2-5-16,9 17-11 15,-6 14-35-15,13 4-23 16,5 8-1-16</inkml:trace>
  <inkml:trace contextRef="#ctx0" brushRef="#br0" timeOffset="3472.5355">3256 4045 436 0,'0'0'5'0,"0"10"1"16,0-10 1-16,6 10 0 15,-6-10 1-15,16 1 1 16,-2-1-1-16,-3-11 0 16,3-8-4-16,-3-8-2 0,0-3-1 15,-5-3 2-15,-4 3 1 16,-2 3-1-16,-7 8-3 15,-7 12 0-15,-2 8 0 16,-2 18 0-16,0 10 0 0,1 7 0 16,7 6 0-16,8 4 0 15,4-7 0-15,23-1 0 16,4-17-45-16,18-12-42 16</inkml:trace>
  <inkml:trace contextRef="#ctx0" brushRef="#br0" timeOffset="3987.8351">3588 3988 446 0,'0'0'4'0,"2"24"1"15,1-6 2-15,2 7 0 0,0 1 0 16,5 1 0-16,-2-1 1 16,1-3 0-16,0-12-3 15,-9-11-3-15,17-19 0 16,-6-14-2-16,-5-12 0 0,3 2 0 15,4-6-1-15,-2 4 0 16,1 10-1-16,4 11 1 16,3 19 1-16,-3 15 0 0,4 20 0 15,-1 10 2-15,-2 9-2 16,0-1-5-16,3 8-16 16,5-16-57-16,-10-8-2 15</inkml:trace>
  <inkml:trace contextRef="#ctx0" brushRef="#br0" timeOffset="4191.9169">4085 3537 475 0,'0'0'5'16,"-4"21"1"-16,4 9 3 15,0 13-1-15,5 13 0 16,6 7-8-16,2 11 0 15,7 6 0-15,1 0 0 0,3-10 0 16,4-7 0-16,-5-12-31 16,-3-14-53-16,-5-10-2 15</inkml:trace>
  <inkml:trace contextRef="#ctx0" brushRef="#br0" timeOffset="4382.2837">4004 3987 471 0,'0'0'5'0,"0"0"0"16,0 0 0-16,0 0 2 15,0 0 0-15,14-5 0 16,7-3-3-16,11 0-4 16,9-5 0-16,9-9 0 0,14 4-3 15,-1-2-76-15,8 0-5 16</inkml:trace>
  <inkml:trace contextRef="#ctx0" brushRef="#br0" timeOffset="4918.6662">4602 4154 375 0,'0'0'0'0,"-3"-8"-2"0,-1-9-11 15,1-9-28-15,3-9-16 16,-3-3 7-16,-3-11 25 16,-3-2 28-16,3 4 11 15,-5 7 6-15,-1 15 14 0,-2 7 30 16,-3 15 12-16,1 3-11 15,6 14-24-15,4 4-34 16,4-4-7-16,8 3 0 16,10-10 0-16,8 1-9 0,5-5-7 15,7-1 0-15,-1-2-1 16,0 2 6-16,-1 2 7 16,-7 2 4-16,-3 11 6 15,-7 0 7-15,-3 10 3 0,-7-5 0 16,3 7 0-16,-1-3-10 15,0-1-6-15,4-6 0 16,-1-8 0-16,6-9 0 16,2-5 0-16,-3-13 0 0,1-10 0 15,-7-7 0-15,-2-6 0 16,-8-3 0-16,-1 3 0 16,-14 3 0-16,-5 7 0 15,-7 7 0-15,1 11 0 0,-2 8 0 16,2 6 0-16,7 14 0 15,3-1 0-15,15 3-63 16,6 1-23-16</inkml:trace>
  <inkml:trace contextRef="#ctx0" brushRef="#br0" timeOffset="5330.2015">5167 4173 402 0,'0'0'6'0,"0"0"2"15,8 10 1-15,-8-10 1 16,10-5 0-16,-1-13 1 0,0-10-1 16,1-8 0-16,2-11-5 15,0-6-2-15,2 2 0 16,-2 2-1-16,1 11 2 0,2 11 0 15,-4 23 0-15,2 11 1 16,-1 19 0-16,4 11-5 16,-3 5 0-16,12 9-23 15,2-5-56-15,-3-7-3 0</inkml:trace>
  <inkml:trace contextRef="#ctx0" brushRef="#br0" timeOffset="5854.458">5751 3921 457 0,'0'0'3'15,"0"0"3"-15,0 0 0 16,-7-9 2-16,7 9 0 0,-6-13 1 16,4 5 2-16,2 8-8 15,-5-16-3-15,5 16 0 16,-5-11 0-16,5 11 0 15,0 0 0-15,-11-9 0 16,11 9 0-16,-10-12 0 0,10 12 0 16,-6-9 0-16,2 0 0 15,4 9 0-15,-7-11 0 16,7 11 0-16,0 0 0 0,-13-7 0 16,13 7 0-16,0 0 0 15,-8 0 0-15,8 0 0 16,0 0 0-16,-9 1 0 15,9-1 0-15,0 0 0 16,-14 3 0-16,14-3 0 0,-15 6 0 16,4-1 0-16,2 2 0 15,-2-2 0-15,-1 4 0 16,0 3 0-16,4 0 0 16,-1 1 0-16,5 0 0 0,1 3 0 15,3 0 0-15,4 1 0 16,4 1 0-16,3-4 0 15,1 3 0-15,3-5 0 0,-5-3 0 16,0-1 0-16,1-3 0 16,-11-5 0-16,13 11 0 15,-13-11 0-15,16 21-8 16,-10 3-52-16,6-2-24 0,3-3-1 16</inkml:trace>
  <inkml:trace contextRef="#ctx0" brushRef="#br0" timeOffset="6077.9693">5901 3312 494 0,'0'0'4'16,"-5"13"2"-16,2 10 1 15,1 10-7-15,2 16 0 0,0 12 0 16,6 11 0-16,2 9 0 15,7 2 0-15,0 1 0 16,3-3 0-16,-3-6 0 16,0-6 0-16,-5-17 0 0,-10-2-80 15,8-8-8-15</inkml:trace>
  <inkml:trace contextRef="#ctx0" brushRef="#br0" timeOffset="7427.9255">1460 3071 374 0,'0'0'9'16,"-12"-4"3"-16,-4 4 2 15,0 4 2-15,-8 12 2 16,-8 10 2-16,-4 16 1 0,-6 23 0 16,2 24-15-16,3 19-6 15,8 18 0-15,10 18 0 16,4 3 0-16,15 3 0 15,14-5 0-15,12-13 0 0,20-11-5 16,11-16-80-16,6-12-2 16</inkml:trace>
  <inkml:trace contextRef="#ctx0" brushRef="#br0" timeOffset="8550.3679">6160 2921 295 0,'0'0'10'0,"0"0"6"15,-11 0 1-15,11 0 0 16,0 0 3-16,-8 8 1 16,9 1 2-16,12 7 1 0,9 15-9 15,11 7-4-15,11 13-3 16,10 14 1-16,8 12-1 16,6 9-1-16,-7 10-2 15,-4 6 0-15,-12 7-5 0,-16 2 0 16,-14 0 0-16,-15-1 0 15,-16-2 0-15,-15-11 0 16,2-30-65-16,-12 10-19 0</inkml:trace>
  <inkml:trace contextRef="#ctx0" brushRef="#br0" timeOffset="9217.9588">5737 3820 100 0,'0'0'2'0,"0"0"2"15,0 0 3-15,0 0 6 0,0 0 7 16,-1 5 5-16,1-5 8 16,0 0 4-16,0 0 0 15,0 0-2-15,0 0-2 16,0 0-5-16,-2 9-5 0,2-9-6 15,-1 19-6-15,1-5-4 16,0 8-1-16,3 4-2 16,2 1-1-16,2 3-1 15,0 1-1-15,-2-4-11 0,7-15-48 16,-3 8-15-16</inkml:trace>
</inkml:ink>
</file>

<file path=ppt/ink/ink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511" units="deg"/>
          <inkml:channel name="T" type="integer" max="2.14748E9" units="dev"/>
        </inkml:traceFormat>
        <inkml:channelProperties>
          <inkml:channelProperty channel="X" name="resolution" value="946.47601" units="1/cm"/>
          <inkml:channelProperty channel="Y" name="resolution" value="1676.0614" units="1/cm"/>
          <inkml:channelProperty channel="F" name="resolution" value="1.41944" units="1/deg"/>
          <inkml:channelProperty channel="T" name="resolution" value="1" units="1/dev"/>
        </inkml:channelProperties>
      </inkml:inkSource>
      <inkml:timestamp xml:id="ts0" timeString="2017-11-14T15:23:38.457"/>
    </inkml:context>
    <inkml:brush xml:id="br0">
      <inkml:brushProperty name="width" value="0.05292" units="cm"/>
      <inkml:brushProperty name="height" value="0.05292" units="cm"/>
      <inkml:brushProperty name="color" value="#FF0000"/>
    </inkml:brush>
  </inkml:definitions>
  <inkml:trace contextRef="#ctx0" brushRef="#br0">10626 8182 328 0,'0'0'4'16,"0"0"1"-16,0 0 0 15,0 0 1-15,0 0 3 0,0-8 0 16,0 8 2-16,0-13 2 16,0 13-3-16,-3-13-1 15,3 13 0-15,-5-12 0 16,5 12-1-16,-3-10 0 0,3 10-1 16,0 0-2-16,0 0 0 15,0 0-2-15,0 0 0 16,0 0-1-16,-10-8-1 15,10 8 1-15,0 0-2 0,0 0 1 16,-4-11-1-16,4 11 1 16,0 0-1-16,-2-10 1 15,2 10 0-15,0 0 0 16,0 0 0-16,0 0 0 16,0 0 0-16,0 0 0 0,0 0 0 15,-10 0 0-15,10 0-1 16,0 6 0-16,0-6 0 15,0 16 1-15,0-4-1 0,1 2 1 16,3 2-1-16,0 1 1 16,-2 2-1-16,1-2 1 15,1 1 0-15,0-3-1 16,0 0 0-16,2-3 1 0,2-3-1 16,-8-9-1-16,17 12 1 15,-2-9 0-15,0-3-1 16,4 0 0-16,4-2 0 15,-1-2 0-15,1 1 0 0,1 0 0 16,-3 3 0-16,-2 3 0 16,-4 11 1-16,-6 5 0 15,-6 8 1-15,-3 2-1 16,-2 8 1-16,-8-3-2 16,0-1-1-16,-5-5-7 0,2-7-19 15,-2-10-50-15,2-13 0 16</inkml:trace>
  <inkml:trace contextRef="#ctx0" brushRef="#br0" timeOffset="315.0586">10539 8090 393 0,'0'0'3'0,"0"0"1"16,8 0 0-16,0-5 1 15,4-7 0-15,5 0 0 0,2-6-3 16,7-1-7-16,-4-7-15 16,5-7-50-16,5 8-4 15</inkml:trace>
  <inkml:trace contextRef="#ctx0" brushRef="#br0" timeOffset="1121.0154">10915 7879 192 0,'0'0'6'0,"0"0"7"15,0 0 4-15,0 0 1 16,0 0 4-16,0 0 0 15,0 0 2-15,0 0 2 16,0 0-4-16,0-7-5 0,0 7-3 16,0-22-4-16,0 8-1 15,0-2-2-15,1-7-2 16,3 4-4-16,-2-5-3 16,3 6-9-16,-3-3-24 0,2 3-35 15,3 3-5-15</inkml:trace>
  <inkml:trace contextRef="#ctx0" brushRef="#br0" timeOffset="3186.7367">10164 11159 245 0,'0'0'8'0,"0"0"2"0,0 0 4 16,0 0 1-16,0 0 2 15,0 0 3-15,-9 0 1 16,9 0 3-16,0 0-5 15,0 0-3-15,-12 0-2 0,12 0-2 16,0 0-2-16,-13 13-1 16,13-13-1-16,-9 13-2 15,9-13-2-15,-6 12 0 16,6-12-1-16,-6 11-1 0,6-11-1 16,0 0 0-16,0 0 0 15,0 0-1-15,0 0-1 16,0 0 1-16,0 0 0 15,0 0 0-15,10-3-1 0,-1-5 1 16,4 1 0-16,1-3 0 16,4 2 0-16,0-3 0 15,-1 1 0-15,3 1 0 16,-4 6 1-16,0 0-1 0,-2 3 1 16,-2 3 1-16,-4 9-1 15,4 1 0-15,-7 6 0 16,1 3 0-16,-3-1 1 15,-1 3-2-15,-1-6 1 0,-1 0-2 16,1-6 1-16,1-3-2 16,-2-9 0-16,0 0-1 15,15 6-1-15,-7-6 0 16,4 0 0-16,2 0 0 0,1 0 1 16,0 4 1-16,-5 4 1 15,3 7 0-15,-7 3 2 16,-4 6 0-16,-3 4 0 0,-8 2 1 15,-6 1 0-15,0-2-1 16,-4-3-7-16,-4-12-14 16,-1-4-54-16,6-3-4 15</inkml:trace>
  <inkml:trace contextRef="#ctx0" brushRef="#br0" timeOffset="3681.2331">10495 11013 331 0,'0'0'7'0,"0"0"2"16,0 0 2-16,0 0 4 16,0 0 3-16,-2-10-1 0,0-1 1 15,1-5 0-15,0 1-6 16,-2-6-2-16,2-2-2 15,-3-5-3-15,4 4-4 16,0-4-8-16,0 8-25 0,5 1-47 16,-1 1 0-16</inkml:trace>
  <inkml:trace contextRef="#ctx0" brushRef="#br0" timeOffset="5715.2032">7571 11030 0 0,'0'0'12'0,"0"0"11"15,0 0 5-15,0 0 5 16,0 0 5-16,0 0 0 15,0 0 1-15,0 0 1 0,0 0-6 16,0 0-7-16,0 0-5 16,0 9-5-16,0-9-3 15,0 0-2-15,0 0-1 16,0 0-2-16,0 0-1 0,0 0-2 16,0-6-1-16,0 6-1 15,0-12-1-15,0 3 0 16,0-2-1-16,0 2 0 15,0-1-1-15,2 0 1 0,4-1-1 16,-6 11 0-16,15-15 2 16,-6 11-3-16,3 2 1 15,1-1 0-15,0 3-1 16,4 0 1-16,-4 0 0 0,5 3 0 16,-3 3 0-16,-2 3-1 15,0 5 1-15,1-1 0 16,-2 6 0-16,-2-2 0 15,-1 7 0-15,-2 1 0 0,-2 0 1 16,-1 2-1-16,-4 2 0 16,0 1-1-16,0 0 0 15,-7-3-2-15,-1-2-2 16,-4-4-1-16,-2-4-3 0,-7-4 1 16,2-6-1-16,-2-3 2 15,-3-4 0-15,3 0 1 16,5-4 2-16,2-3 3 15,14 7 1-15,-9-10 2 0,9 10 0 16,15-4 0-16,3 4 0 16,5 1 0-16,6 5 0 15,1 3-7-15,-2-4-21 0,1 2-46 16,-1-2-3-16</inkml:trace>
  <inkml:trace contextRef="#ctx0" brushRef="#br0" timeOffset="6312.8795">7819 10847 365 0,'0'0'4'0,"0"0"0"16,0 0 2-16,0 0 3 15,0-7-1-15,0 7 1 16,6-16 1-16,-3 2 0 15,2 2-2-15,3-5-3 16,-3 0-4-16,8 0-8 0,-6 0-23 16,-1 0-43-16,5 4-3 15</inkml:trace>
  <inkml:trace contextRef="#ctx0" brushRef="#br0" timeOffset="7034.5938">7776 11328 253 0,'0'0'5'0,"0"0"5"16,0 0 4-16,0 0 3 16,6 0 1-16,-6 0 2 15,15 0 1-15,-4 0 2 16,1 0-5-16,2-3-4 16,3 0-4-16,-4 3-3 0,2 0-2 15,0 0-2-15,-1 3-2 16,-3 0-5-16,2 4-12 15,0-1-31-15,-6-3-27 0,-7-3-4 16</inkml:trace>
  <inkml:trace contextRef="#ctx0" brushRef="#br0" timeOffset="31571.0821">9921 10531 281 0,'0'0'5'15,"0"0"7"-15,0 0 3 16,-9-12 4-16,9 12 2 16,-9-9 3-16,9 9 1 0,-14-8 0 15,14 8-4-15,-10-6-4 16,10 6-5-16,-18-1-3 15,8-1-3-15,0 2-1 16,-2 0-1-16,-4 2-1 0,-1 1-1 16,-3 1 0-16,-3 4-1 15,-1 0 1-15,-3 3-2 16,-2 3 0-16,-2 1 0 16,0 1 0-16,-2 4 0 15,0 0 0-15,2-1 0 0,-1 3 0 16,1 1 0-16,-2-1 0 15,-1 2 0-15,6-1 0 16,-1 2 0-16,1 1 0 0,4 2 0 16,3-1 0-16,0 5 0 15,8 0 0-15,0 1 0 16,0 2 0-16,2 4 0 16,-1 1 0-16,3-1 0 0,0 3 0 15,0-1 0-15,1-1 0 16,0 6 0-16,4-5 0 15,-1 4 0-15,1 0 0 16,2 3 0-16,1 1 0 0,1-1 0 16,-1 5 0-16,1-1 0 15,-1 2 0-15,1-3 0 16,-1 3 0-16,1-6 0 16,-1 0 0-16,-1 0 0 15,2-2 0-15,0 2 0 0,3 2 0 16,1-3 0-16,5 3 0 15,0 0 0-15,2 2 0 16,3-3 0-16,-1 0 0 16,6-5 0-16,1-1 0 0,1-3 0 15,4-4 0-15,2-5 0 16,1-1 0-16,3-3 0 16,1-1 0-16,4 1 0 0,-1-5 0 15,-2-2 0-15,4 0 0 16,0-3 0-16,4-3 0 15,-2-2 0-15,4-2 0 16,-2-3 0-16,4-2 0 0,2 0 0 16,2-3 0-16,1 0 0 15,2 1 0-15,-2 0 0 16,6-3 0-16,1 0 0 16,-4 0 0-16,2-5 0 0,-1-3 0 15,0-3 0-15,-4-2 0 16,5-4 0-16,-4-4 0 15,0-1 0-15,-1-4 0 16,-2-1 0-16,1-3 0 0,-6-4 0 16,3-2 0-16,-6-2 0 15,1-1 0-15,-3-1 0 16,-2-2 0-16,0-2 0 16,-3-1 0-16,-4 2 0 0,-1-2 0 15,-1 2 0-15,-6 0 0 16,1 1 0-16,-3-2 0 15,-7 6 0-15,2 1 0 16,-3-2 0-16,-5 0 0 0,2 0 0 16,-5 0 0-16,0-3 0 15,0-2 0-15,-1-2 0 16,-2 0 0-16,0 0 0 16,0 0 0-16,-2 1 0 0,-4 0 0 15,-1 2 0-15,-2 7 0 16,-2-3 0-16,-3 3 0 15,1-3 0-15,-4 2 0 0,1-4 0 16,-2 4 0-16,-2-2 0 16,2 0 0-16,-2 1 0 15,0 1 0-15,1 1 0 16,-3 1 0-16,1 4 0 16,3-3 0-16,-7 2 0 0,3 2 0 15,0-3 0-15,-3 0 0 16,1 3 0-16,-2-1 0 15,2 1 0-15,-5 4 0 16,3-3 0-16,-2 5 0 0,0-2 0 16,1 3 0-16,-2 1 0 15,1 1 0-15,-1 0 0 16,-4 6 0-16,-1-2 0 16,-2 3 0-16,0 4 0 0,-7 3 0 15,0 2 0-15,1 1 0 16,-5 1 0-16,-1 3 0 15,0 0 0-15,-1 7 0 0,-2 1 0 16,5 5 0-16,1-2 0 16,9 11-24-16,15-1-58 15,-2 3-2-15</inkml:trace>
  <inkml:trace contextRef="#ctx0" brushRef="#br0" timeOffset="32627.388">11673 12097 307 0,'0'0'8'16,"0"0"4"-16,0 0 3 16,6 12 3-16,-6-12 2 0,3 13 2 15,-3-13-1-15,5 14 1 16,-5-14-6-16,4 10-3 15,-4-10-4-15,0 0-1 16,0-16-3-16,-8-5 0 0,-2-10-2 16,-3-8-1-16,-3-10 0 15,0-3-1-15,1 4-1 16,-1 6 0-16,7 6 0 16,2 14 0-16,7 22 0 0,7 2 2 15,10 24-2-15,6 10 0 16,3-1 0-16,3 2 0 15,3-1 0-15,-2-9 0 0,-4-9 0 16,-4-17 0-16,-8-11 0 16,-5-19 0-16,-9-14 0 15,-1-15 0-15,-12-13 0 16,3-7 0-16,-3 2 0 16,1 8-4-16,2 7-9 0,9 22-14 15,4 24-52-15,9 18-6 16</inkml:trace>
  <inkml:trace contextRef="#ctx0" brushRef="#br0" timeOffset="33126.8223">12091 11858 351 0,'0'9'4'16,"5"5"4"-16,4 2 1 16,0 1 2-16,7 1-1 15,1-6 0-15,2 0 1 0,3-9 1 16,-1-11-3-16,-6-13-4 15,-3-8-1-15,-4-8 1 16,-8 2 0-16,-6-2 2 16,-8 2 0-16,-7 10 0 0,-2 8 1 15,-8 12-1-15,4 5 0 16,-1 9-1-16,3 9-1 16,5 3-2-16,4 0-7 0,13 1-9 15,2 10-64-15,7-26-5 16</inkml:trace>
  <inkml:trace contextRef="#ctx0" brushRef="#br0" timeOffset="33739.0189">12724 11310 406 0,'0'0'6'16,"0"0"3"-16,0 9 1 0,0 4 2 15,4 10 1-15,3 14 1 16,5 13 0-16,1 13 1 16,4 7-6-16,1 5-6 0,6 2-3 15,2-1 0-15,-4-10 0 16,4-9 0-16,-4-19-3 16,3-12-41-16,-3-13-37 15,-6-11-4-15</inkml:trace>
  <inkml:trace contextRef="#ctx0" brushRef="#br0" timeOffset="33962.448">12954 11308 436 0,'0'9'5'0,"2"11"3"16,3 12 1-16,3 14 1 0,5 8 1 15,7 10-1-15,3 7 1 16,5 4 0-16,4-6-11 16,2-8 0-16,0-10 0 0,-3-18-4 15,1-5-20-15,-6-16-55 16,-5-9-6-16</inkml:trace>
  <inkml:trace contextRef="#ctx0" brushRef="#br0" timeOffset="35156.2548">12876 11350 372 0,'0'0'5'0,"0"0"3"16,0 0 0-16,-10 9 2 0,7 5 0 16,1 13 1-16,-2 3 0 15,1 12 0-15,-1 4-4 16,4 1-3-16,0-4-2 0,0-4-1 15,3-15 0-15,-3-24-1 16,12-3 0-16,-2-28 1 16,-3-13-1-16,3-14-1 15,-2-5 1-15,2-4 1 0,-5 9 0 16,-2 12 0-16,-3 22 1 16,0 24 1-16,-4 24 0 15,-2 30 1-15,-2 18 0 0,1 15 1 16,2 0-1-16,1-2-1 15,4-12-1-15,3-20-1 16,6-22 0-16,6-28-1 16,1-18 0-16,5-22-1 0,1-9 0 15,-1-4 1-15,-3-1 1 16,-2 8 0-16,-6 14 1 16,-3 19 0-16,-1 17 1 15,-6 26 0-15,0 14 2 16,0 11-5-16,0 0 0 0,0-3 0 15,4-9 0-15,6-12 0 16,3-23 0-16,6-11 0 16,2-21 0-16,3-12-6 0,1-2 0 15,-1 2 1-15,-2 9 2 16,-8 12 2-16,-1 17 2 16,-11 26 3-16,-1 14 1 15,-2 15 2-15,-3 5-3 0,-4-5-4 16,4-5 0-16,4-13 0 15,0-14-75-15,10-28-8 16</inkml:trace>
  <inkml:trace contextRef="#ctx0" brushRef="#br0" timeOffset="35852.9233">13525 11427 349 0,'0'0'8'15,"0"24"3"-15,0 7 2 0,0 8 4 16,6 9-1-16,5 4 1 16,3 0 0-16,6 0 1 15,1-12-8-15,7-15-3 16,3-18-2-16,0-17-2 0,-1-23 0 16,-5-11-1-16,-7-10-1 15,-3-6 1-15,-9-4-1 16,-6 1 1-16,-11 10 0 0,-7 8 1 15,-8 15-1-15,0 17 0 16,-3 13-2-16,-1 19 0 16,4 14 0-16,4 9 0 15,6 3 0-15,7 2 0 0,9-7 0 16,10-5-33-16,11-14-48 16,7-16-4-16</inkml:trace>
  <inkml:trace contextRef="#ctx0" brushRef="#br0" timeOffset="36152.3579">13864 11239 456 0,'0'0'3'0,"0"26"2"16,3 3 1-16,3 12 1 0,4 12-1 16,2 5 1-16,2 6 0 15,5 3-1-15,1-9-6 16,6-6-10-16,-6-12-38 15,6-19-34-15,-3-15 1 0</inkml:trace>
  <inkml:trace contextRef="#ctx0" brushRef="#br0" timeOffset="36354.87">14193 11129 461 0,'0'16'4'0,"5"11"1"16,3 15 1-16,3 8 1 16,3 8 0-16,4 2 0 15,1 6-1-15,7 4-4 16,-3-20-8-16,3-8-16 0,-4-11-56 16,1-11-6-16</inkml:trace>
  <inkml:trace contextRef="#ctx0" brushRef="#br0" timeOffset="36572.555">14014 11526 412 0,'0'0'5'0,"0"0"0"0,0 0 1 16,0 0 2-16,11 7 1 15,7-7 0-15,7-3 0 16,10-6 1-16,8-7-6 16,10-1-7-16,2-10-25 0,9 2-49 15,-1 5-2-15</inkml:trace>
  <inkml:trace contextRef="#ctx0" brushRef="#br0" timeOffset="37218.9792">12966 12383 365 0,'0'0'7'0,"0"0"5"0,-2 4 0 16,2-4 1-16,-3 17 2 15,3 5 1-15,2 10 1 16,6 11 1-16,10 15-6 0,6 9-3 16,5 7-2-16,8 3-1 15,0-3-4-15,-1-9-2 16,-2-10 0-16,-5-19 0 16,-5-17 0-16,-6-19 0 0,-5-14 0 15,-3-18 0-15,-3-6 0 16,-1-4 0-16,-1 1 0 15,4 6 0-15,-2 7 0 16,4 13 0-16,3 15 0 16,0 8 0-16,1 12 0 0,3 8 0 15,-2-6 0-15,7 8-5 16,-7-6-75-16,5-7-3 16</inkml:trace>
  <inkml:trace contextRef="#ctx0" brushRef="#br0" timeOffset="37524.7722">13606 12823 417 0,'0'0'1'15,"0"0"1"-15,0 0 1 16,9-2 1-16,-2-11 1 0,5-3 1 15,0-5-3-15,0-6 2 16,0-3 0-16,-4 0-2 16,-3 1 1-16,-5 6 0 0,-6 6 1 15,-3 9 0-15,-5 8 1 16,1 14-1-16,1 7 0 16,3 9 0-16,8 2-2 15,2 2-2-15,15-4-4 0,3-11-8 16,11-2-25-16,4-13-43 15,-1-6-2-15</inkml:trace>
  <inkml:trace contextRef="#ctx0" brushRef="#br0" timeOffset="37984.5438">14015 12759 319 0,'0'0'5'0,"0"0"1"16,0 0 1-16,-4 4 1 16,4-4 2-16,-16-9 3 15,4-4 2-15,-1-2 1 0,-1-4-1 16,-1-4-1-16,3 3-1 16,-1 0 0-16,6 2-1 15,6 4-3-15,2 4-1 16,11-1-4-16,2 1-1 0,4 3-1 15,3-1-2-15,1 2 0 16,4 0 0-16,-1-1-1 16,0 0 1-16,-2 0-1 15,1 1 0-15,-2-3 1 0,-1-1-1 16,-1-2 1-16,-6-5 1 16,0 0 0-16,-5-2-1 15,-5 1 2-15,-4 1-1 16,-1 5 0-16,1 12 0 0,-17-6 0 15,3 11 1-15,5 14-1 16,-1 8 1-16,5 4-1 16,5 4 0-16,5 1 0 15,11-5 1-15,7-5-1 16,6-8-3-16,2-13-7 0,10-5-31 16,1-10-39-16,-2-7-2 15</inkml:trace>
  <inkml:trace contextRef="#ctx0" brushRef="#br0" timeOffset="38388.6827">14821 12374 460 0,'0'0'3'0,"-4"-3"1"16,-3-8 2-16,-5-4 0 16,-3-8 0-16,-2-10 0 15,-4-8 1-15,-1-6-1 16,1-4-2-16,2 1-3 0,1 5-1 16,4 4-2-16,5 11-4 15,-1 10-7-15,10 20-29 16,0 0-39-16,13 25 0 15</inkml:trace>
  <inkml:trace contextRef="#ctx0" brushRef="#br0" timeOffset="38542.9416">14972 12886 509 0,'0'0'2'0,"-3"10"-2"16,3-10 0-16,-5 9 0 15,5-9-2-15,0 0-15 16,9-9-62-16,-1-8-2 0</inkml:trace>
  <inkml:trace contextRef="#ctx0" brushRef="#br0" timeOffset="39446.4847">12947 11272 307 0,'0'0'7'0,"0"0"4"0,-11 17 3 16,0-2 2-16,0 6 2 15,-4 9 2-15,-1 8 0 16,-4 5 1-16,5 6-7 16,-1-8-3-16,7 2-5 0,2-11-3 15,7-7-1-15,0-25 0 16,20 0-2-16,5-13-2 16,2-14 2-16,6-2-1 0,2-5 2 15,0 8 0-15,-2 4 2 16,-5 14 1-16,-10 10 0 15,0 26 0-15,-12 7 1 16,-4 10 1-16,-4 4-1 0,-6 4 0 16,-1-6-1-16,-2-5-4 15,4-9 0-15,0-13 0 16,7-20 0-16,0 0-2 16,10-3 0-16,0-11-1 0,7-1 1 15,1 6 1-15,-2 5 1 16,0 4 1-16,-3 16 0 15,-7 13 1-15,-2 10 0 16,-4 5 2-16,-1-1-4 0,-6-1 0 16,1-9 0-16,-2-4 0 15,5-16 0-15,3-13 0 16,0-9 0-16,3-12-3 16,8-2-2-16,0 1 1 0,2 2 2 15,-1 5 0-15,-3 14 3 16,-1 7 0-16,-6 15 3 15,-2 9 0-15,-4 1 2 16,-4 1-6-16,1-4 0 0,-1-15 0 16,8-13-19-16,0-8-61 15,0-26-3-15</inkml:trace>
  <inkml:trace contextRef="#ctx0" brushRef="#br0" timeOffset="45816.9159">8751 14581 402 0,'0'0'5'0,"0"0"3"15,0 0 2-15,0 0 3 16,8-6-2-16,-8 6 3 0,0-17 0 16,0 7 1-16,-5-2-4 15,-4-1-3-15,-2-1-8 16,-3-2 0-16,-4 0 0 16,-3 2 0-16,0 1 0 15,-5-3 0-15,-2 2 0 16,0 2 0-16,-5 0 0 0,-3 0 0 15,2 3 0-15,0-2 0 16,-5 5 0-16,-3 3 0 16,2 3 0-16,-3 4 0 0,-1 12 0 15,0 10 0-15,2 12 0 16,-2 13 0-16,8 10 0 16,3 6 0-16,9 8 0 15,8-2 0-15,10 0 0 0,12-8 0 16,13-7 0-16,15-15 0 15,14-7 0-15,8-14 0 16,8-5 0-16,9-9 0 16,12 1 0-16,7-9-80 0,-9-6-8 15</inkml:trace>
  <inkml:trace contextRef="#ctx0" brushRef="#br0" timeOffset="46611.3136">8695 14096 304 0,'0'0'7'16,"0"0"6"-16,0 0 3 15,0 0 2-15,0 0 2 16,0 5 2-16,0 9-1 0,0 10 1 16,3 10-6-16,2 5-4 15,7 11-3-15,-2 8-1 16,5 7-1-16,1 7-1 15,5 3-1-15,-2 1 0 0,4 7-5 16,-2-2 0-16,-2 0 0 16,1-6 0-16,-4-7 0 15,-2-10 0-15,-1-12 0 0,-2-13 0 16,-6-17 0-16,-5-16 0 16,6-20 0-16,0-12 0 15,-1-11 0-15,1-6 0 16,1-2 0-16,5-2 0 0,2 7 0 15,5 8 0-15,4 16 0 16,-1 13 0-16,5 10 0 16,-2 16 0-16,3 8 0 15,-2 13 0-15,0 3 0 16,-5 8 0-16,-5-2 0 0,2 3 0 16,-12 5-68-16,-1-16-15 15</inkml:trace>
  <inkml:trace contextRef="#ctx0" brushRef="#br0" timeOffset="47632.6356">9745 14824 445 0,'0'0'3'0,"0"0"3"15,0 0 1-15,0 0 0 16,-10-3 2-16,10 3 1 15,-11-6 0-15,11 6 1 16,-14-13-8-16,6 4-3 0,-1 2 0 16,9 7 0-16,-16-15 0 15,7 8 0-15,0 1 0 16,0 2 0-16,0-1 0 16,-1 2 0-16,3-1 0 0,7 4 0 15,-18-8 0-15,18 8 0 16,-14-5 0-16,14 5 0 15,-15-9 0-15,15 9 0 16,-10-5 0-16,10 5 0 0,-10-4 0 16,10 4 0-16,-10-4 0 15,10 4 0-15,0 0 0 16,-10 0 0-16,10 0 0 16,-9 0 0-16,9 0 0 0,-9 1 0 15,9-1 0-15,-12 4 0 16,12-4 0-16,-10 6 0 15,10-6 0-15,-12 10 0 16,12-10 0-16,-10 11 0 0,10-11 0 16,-11 18 0-16,11-18 0 15,-11 20 0-15,6-7 0 16,0 5 0-16,1-1 0 16,0 5 0-16,0 1 0 0,2 6 0 15,1 0 0-15,1 2 0 16,0 1 0-16,3-3 0 15,5-4 0-15,3-4 0 16,1-10 0-16,5-10 0 0,2-6 0 16,1-14 0-16,2-9 0 15,2 0 0-15,0-3 0 16,-2 2 0-16,-2 7 0 16,0 7 0-16,-2 13 0 0,1 2 0 15,-3 9 0-15,0 6 0 16,0 3 0-16,-3 3 0 15,2-6 0-15,-2 1 0 16,-2-4 0-16,0-6 0 0,-2-2 0 16,1-4 0-16,-10 0 0 15,14-10 0-15,-9-4 0 16,1-4 0-16,-1-5 0 16,-3-1 0-16,-1-1-3 0,1 3-1 15,0 4 0-15,0 5 1 16,-2 13 0-16,0 0 3 15,4 5 0-15,-2 12 3 16,-1 4 1-16,1 4 0 0,1 2 0 16,1 2-2-16,1 0-2 15,-2-2 0-15,3 2 0 16,0-3 0-16,4-4 0 16,-1-1 0-16,-1-6 0 0,6-3 0 15,-4-12-11-15,-1-6-69 16,5-8-3-16</inkml:trace>
  <inkml:trace contextRef="#ctx0" brushRef="#br0" timeOffset="48350.8661">9818 14487 352 0,'0'0'1'16,"0"0"3"-16,0 16 1 16,0-16 1-16,-2 16-1 15,2-6 0-15,0-10 2 0,5 14-2 16,-5-14 1-16,11 3-3 15,-11-3-1-15,0 0 3 16,6-5 0-16,-6 5 1 16,0 0 0-16,-6 2 0 0,1 8-1 15,-2 2-1-15,3 3-4 16,2 7-13-16,2 5-51 16,4-6-9-16</inkml:trace>
  <inkml:trace contextRef="#ctx0" brushRef="#br0" timeOffset="48868.7448">10031 14718 360 0,'0'0'5'16,"0"0"5"-16,0 0 3 15,-1 15 0-15,1 1 1 16,1 5 1-16,3 7 0 15,1 6 1-15,7 6-4 0,-2 1-4 16,0 5-3-16,2-4 0 16,-3-6-2-16,3-7-1 15,-1-5-1-15,-3-8 0 0,-8-16 0 16,13 0-1-16,-12-20 0 16,2-9-2-16,-2-8 1 15,0-4-1-15,-1-5 0 16,1 0 0-16,3 6 0 0,-1 5 1 15,3 9 1-15,4 10 2 16,3 14-1-16,5 7 1 16,-1 15 1-16,5 11 0 15,0 6 0-15,-1 6 0 16,-1 4-2-16,-1-1-2 0,-6-6-7 16,3-4-40-16,-7-3-32 15,-4-7-1-15</inkml:trace>
  <inkml:trace contextRef="#ctx0" brushRef="#br0" timeOffset="49396.3496">10975 13989 414 0,'0'0'6'0,"0"0"2"0,0 0 2 16,0 0 2-16,-1 17 0 16,1 11 2-16,0 13 0 15,4 17 0-15,4 18-7 16,0 11-7-16,3 12 0 16,3 7 0-16,4 0 0 0,0-8 0 15,0-5 0-15,1-16 0 16,4-9-13-16,-7-16-68 15,4-13-4-15</inkml:trace>
  <inkml:trace contextRef="#ctx0" brushRef="#br0" timeOffset="49696.9333">10877 14758 424 0,'0'0'6'16,"0"0"2"-16,0 0 2 15,11 0 1-15,1 0 1 16,7-1 0-16,6-6 1 0,9-2 0 15,5-3-11-15,8-2-2 16,1 0 0-16,0-2 0 16,4 5 0-16,-5-4-20 0,-9 11-61 15,11 4-2-15</inkml:trace>
  <inkml:trace contextRef="#ctx0" brushRef="#br0" timeOffset="50047.0974">11461 14821 415 0,'0'0'2'0,"0"0"2"15,0 0 2-15,12-6 0 16,-2-7 1-16,5-3 0 0,3-6 0 15,1-3 1-15,0-5-2 16,-3-2-3-16,1-2-1 16,-8 4-1-16,-6 1 0 15,-3 7 1-15,-5 8 1 16,-9 7 1-16,-5 12 1 0,-3 17 1 16,1 11 0-16,0 16 1 15,2 4-4-15,8 4-3 16,4 0 0-16,7-5 0 0,13-12 0 15,12-8 0-15,6-21-11 16,1-10-70-16,20-4-3 16</inkml:trace>
  <inkml:trace contextRef="#ctx0" brushRef="#br0" timeOffset="50556.7553">11777 14671 296 0,'0'0'11'15,"0"14"7"-15,0 6 1 16,0 5 3-16,7 9 3 15,-1 2-1-15,4 3 1 16,5 2 0-16,-3-5-11 0,4-5-5 16,-4-9-2-16,1-15-1 15,-13-7-2-15,8-14-1 16,-8-11 0-16,-6-11-3 16,-2-3 0-16,-2-4 0 0,3-3 0 15,2 4 0-15,3 2 0 16,3 11 0-16,10 1 0 15,7 8 0-15,9 5 0 0,6-2 0 16,10 7-15-16,0 10-60 16,9-7-7-16</inkml:trace>
  <inkml:trace contextRef="#ctx0" brushRef="#br0" timeOffset="51309.1888">12183 14584 336 0,'0'0'8'0,"0"0"3"16,0 17 3-16,0-5 2 16,4 4 0-16,-3 7 2 0,2 4 1 15,0 7 0-15,1 3-7 16,1 1-3-16,4 3-2 16,0 0-1-16,-2-3-2 15,-1-5-1-15,5-4-1 0,-5-8 0 16,-2-7 0-16,-4-14-1 15,8 6 0-15,-4-16 0 16,-3-15 0-16,1-8-1 0,-1-9 0 16,1-6-1-16,4-5 0 15,-2 0-1-15,1 0 0 16,5 9 0-16,1 5 0 16,-3 9 1-16,7 11 0 15,-2 11 1-15,5 8 0 0,-2 16 1 16,5 9 0-16,-2 8 1 15,3 6 0-15,-3 1 0 16,3-3-1-16,-5-2 1 16,-2-11-2-16,-1-10 1 0,-3-14 0 15,0-8-1-15,1-17 0 16,-2-2-1-16,2-5 1 16,0-2 1-16,-1 7-1 15,3 8 2-15,-1 10-2 0,5 11 0 16,-5 17 0-16,6 9 0 15,-1 7 0-15,2 5 0 16,1-3 0-16,5 2-41 16,-3-10-39-16,-2-7-4 0</inkml:trace>
  <inkml:trace contextRef="#ctx0" brushRef="#br0" timeOffset="51659.108">13103 14904 434 0,'0'0'4'16,"0"0"0"-16,0 0 0 0,-8 8-2 15,8-8-1-15,-1-8-9 16,-4-15-17-16,2-14-40 16,2-6-9-16,-1-8 12 15,-10-8 35-15,0-11 24 0,-1 10 11 16,-11 4 12-16,2 17 21 16,-5 22 39-16,-2 5 4 15,1 12-20-15,8 10-35 16,4 14-29-16,2-5 0 0,14 2 0 15,10-2-77-15,9-15-7 16</inkml:trace>
  <inkml:trace contextRef="#ctx0" brushRef="#br0" timeOffset="52168.0847">13344 14487 347 0,'0'0'6'16,"0"0"3"-16,-3 14 4 16,3-1 3-16,0 9-1 0,3 7 2 15,1 7 1-15,2 5 0 16,4 4-5-16,-1-1-4 15,-2-2-2-15,0-8-2 0,0-5-1 16,-6-11-2-16,-1-18-1 16,0 0 0-16,0-15-1 15,0-12 0-15,0-8-1 16,0-3 0-16,2 0 1 16,3 1 0-16,4 7 1 0,3 14 0 15,2 11 1-15,2 10 0 16,1 13 1-16,3 8 0 15,0 7-7-15,-2-1-10 16,-4 5-64-16,5-1-3 0</inkml:trace>
  <inkml:trace contextRef="#ctx0" brushRef="#br0" timeOffset="52803.2982">14032 14679 439 0,'0'0'4'0,"0"0"2"16,0 0 2-16,-3-4 2 15,3 4 1-15,-7-13 2 16,2 3 0-16,-1 0-6 0,-4-2-7 15,2 2 0-15,1 0 0 16,-3 0 0-16,-1-1 0 16,3 4 0-16,8 7 0 0,-18-17 0 15,10 9 0-15,-1-4 0 16,0 2 0-16,-1 1 0 16,2-1 0-16,-2 0 0 15,0-1 0-15,0 4 0 0,2 1 0 16,8 6 0-16,-14-7 0 15,14 7 0-15,-13-7 0 16,13 7 0-16,-9 0 0 0,9 0 0 16,0 0 0-16,-11 7 0 15,11-7 0-15,-9 15 0 16,2-2 0-16,4 0 0 16,-1 4 0-16,0 3 0 15,-2 2 0-15,2 5 0 16,1 3 0-16,2 2 0 0,1 4 0 15,0-2 0-15,4-2 0 16,6-3 0-16,-1-5 0 16,6-7 0-16,1-12 0 0,3-5 0 15,3-17 0-15,-3-9 0 16,1-4 0-16,0-4 0 16,-5 2 0-16,0 4 0 15,-3 7 0-15,1 18 0 0,-2 8 0 16,0 17 0-16,0 6 0 15,4 9 0-15,2-2 0 16,6 0-27-16,8-6-53 16,-8-11-2-16</inkml:trace>
  <inkml:trace contextRef="#ctx0" brushRef="#br0" timeOffset="53257.7235">14178 13986 379 0,'0'0'9'0,"0"0"3"15,0 0 2-15,3 14 2 0,2 7 2 16,0 11 0-16,6 13 1 16,2 14 1-16,-1 10-14 15,7 13-6-15,0 6 0 16,-1-1 0-16,2 0 0 0,0-7 0 16,-1-12 0-16,4-8 0 15,-8-13-9-15,2-17-72 16,1-1-4-16</inkml:trace>
  <inkml:trace contextRef="#ctx0" brushRef="#br0" timeOffset="53786.9612">14149 14633 399 0,'0'0'6'0,"0"0"2"16,0 0 1-16,0 10 1 0,0-10 1 16,12 10 1-16,2-6 0 15,6-2 1-15,6-2-6 16,13-6-2-16,3-4-1 16,6-3-1-16,6-3-1 0,-2-1-3 15,1-2-4-15,2 3-7 16,-7-1-11-16,-3 4-17 15,-6 4-14-15,-9 2 2 0,-9 3 7 16,-5 4 12-16,-8 0 13 16,-8 0 15-16,0 14 16 15,-2-2 22-15,-5 5 15 16,-2 5-2-16,3 5-3 16,1 6-13-16,1 4-8 0,4 2-6 15,0-1-5-15,9 1-2 16,0-5-3-16,5-9-2 15,5-7-1-15,2-10 0 16,-1-8-2-16,0-16 1 0,-2-7 0 16,-4-11 0-16,-7-7-1 15,-2-3 1-15,-8-6-1 16,-7 3 1-16,-5 4 0 0,-8 5-2 16,-3 8 0-16,-2 13 0 15,3 10 0-15,-2 10 0 16,4 15 0-16,8 6-2 15,0 1-23-15,3 3-55 16,12 2-2-16</inkml:trace>
  <inkml:trace contextRef="#ctx0" brushRef="#br0" timeOffset="54337.1353">15125 14601 352 0,'0'0'4'0,"0"22"3"15,1-3 3-15,3 5 1 16,4 1-1-16,0 4 1 16,2 2 1-16,-2 0 1 0,3-8-3 15,-5-11-4-15,-6-12 0 16,0 0-2-16,2-17 0 16,-6-10-1-16,-6-7 0 15,-2-3-1-15,1-6 0 0,1 0 1 16,3 7-1-16,5 2 1 15,2 5 1-15,11 5-1 16,5 4 1-16,5 4-2 0,6 1 0 16,4 3-3-16,3-4-5 15,11 6-18-15,7-3-53 16,-13 4-3-16</inkml:trace>
  <inkml:trace contextRef="#ctx0" brushRef="#br0" timeOffset="55215.3124">16291 14420 307 0,'0'0'6'0,"0"0"4"0,-2 11 4 16,2 0 1-16,0 5 4 16,2 6 1-16,4 6 1 15,2 5 1-15,3 3-5 16,1 3-3-16,2-2-3 15,-1-1-2-15,0-5-2 0,-5-3-2 16,1-10-1-16,-5-4-1 16,-4-14-1-16,0 0-1 15,3-5 0-15,-3-18-1 16,-4-9-1-16,0-9 0 0,-1-6 0 16,4-5-1-16,1-2 0 15,0 5-1-15,6 5 1 16,3 9 1-16,7 13 0 15,5 18 1-15,-1 9 1 0,4 23 1 16,1 9 0-16,3 8 1 16,-4 6-1-16,2 2-2 15,-8-7-6-15,4-1-17 16,-4-14-54-16,-4-11-4 0</inkml:trace>
  <inkml:trace contextRef="#ctx0" brushRef="#br0" timeOffset="55550.9263">16842 13730 469 0,'0'0'3'0,"0"25"2"16,0 5 2-16,5 10 0 0,0 14 1 16,0 10 0-16,6 9-4 15,-1 7-4-15,3 1 0 16,1-7 0-16,4-9 0 15,-3-6 0-15,1-12 0 16,2-3-22-16,3-8-59 0,-9-9-3 16</inkml:trace>
  <inkml:trace contextRef="#ctx0" brushRef="#br0" timeOffset="55912.6804">16672 14277 414 0,'0'0'3'16,"0"0"3"-16,0 0 2 15,8 0 2-15,-8 0 1 0,21 0 1 16,-3 0 1-16,7 0 0 16,3 0-2-16,8 0-3 15,4-5-6-15,6 1-2 0,0-2 0 16,3 2 0-16,-8-4 0 15,4 7-28-15,7-2-53 16,-21 3-3-16</inkml:trace>
  <inkml:trace contextRef="#ctx0" brushRef="#br0" timeOffset="56485.0371">16992 14502 240 0,'0'0'4'16,"0"0"6"-16,0 0 4 16,0 0 3-16,-5 12 2 15,5-3 1-15,0 3-1 16,2 5 1-16,2 1-3 0,2 6-4 16,1-2-5-16,-3 2-3 15,0-5-1-15,1-1-2 16,-2-4-1-16,-3-14 1 15,3 8-2-15,-3-8 0 0,0-14-1 16,-4-4 0-16,-4-4-2 16,3-7 1-16,-5 0 0 15,1-3 0-15,-3-4 0 16,1 0-4-16,0 0-4 0,-3 0-20 16,12 4-37-16,-5 1-3 15</inkml:trace>
  <inkml:trace contextRef="#ctx0" brushRef="#br0" timeOffset="58299.2508">8203 15687 436 0,'0'0'3'0,"0"0"-1"15,0 0 0-15,0 0 1 16,0 0-1-16,0 0 0 15,0 0 1-15,0 0 0 16,9 0-3-16,-9 0 2 0,14 1 0 16,-3 1 2-16,-1 3 0 15,1 0 1-15,4-2 0 16,1 2 1-16,4-1 0 0,3-1-1 16,3-3 0-16,5 0-2 15,3-3 0-15,3-4-1 16,5-3 1-16,1-2-3 15,2 2 0-15,2 0 0 0,4-1 0 16,-2-1 0-16,6 2 0 16,-1-2 0-16,1 2 0 15,3-4 0-15,6 2 0 16,-2-1 0-16,2 1 0 0,2 3 0 16,2-1 0-16,2 2 0 15,-1 6 0-15,-1 0 0 16,0 2 0-16,2 0 0 15,-2 3 0-15,3 1 0 0,-3 3 0 16,6-2 0-16,-3 2 0 16,4 0 0-16,0 1 0 15,0 0 0-15,2 0 0 16,0-3 0-16,2 1 0 0,3-2 0 16,0 1 0-16,3-3 0 15,0 1 0-15,1 0 0 16,-2-3 0-16,2 1 0 15,-1 1 0-15,1-2 0 0,1 0 0 16,-1 0 0-16,-2 0 0 16,2-1 0-16,1-1 0 15,2-4 0-15,0 4 0 16,-3-3 0-16,-1 2 0 16,2 1 0-16,0 0 0 0,-4 2 0 15,1 0 0-15,3 0 0 16,-5 5 0-16,1 0 0 15,-1-1 0-15,-1 2 0 0,-3 0 0 16,1-1 0-16,1-2 0 16,-2-2 0-16,0-1 0 15,3 0 0-15,0 0 0 16,0 0 0-16,1 0 0 0,-2-1 0 16,1-1 0-16,-2 2 0 15,2-3 0-15,-3 2 0 16,1-2 0-16,3-2 0 15,-1-1 0-15,-1 0 0 0,3 0 0 16,-1 0 0-16,2 1 0 16,-1-1 0-16,0-1 0 15,-2 3 0-15,1 0 0 16,-2-2 0-16,2 1 0 16,-2 0 0-16,0-2 0 0,1 2 0 15,-4 0 0-15,4-1 0 16,-3 3 0-16,-1-1 0 15,1 0 0-15,1 0 0 0,-3-1 0 16,4-1 0-16,0 0 0 16,-5-4 0-16,5-1 0 15,1 0 0-15,0 0 0 16,-2 1 0-16,3-1 0 0,-2 2 0 16,0 1 0-16,2 1 0 15,-2 5 0-15,-3-3 0 16,3 2 0-16,-4-2 0 15,0 1 0-15,0-2 0 0,-1 2 0 16,-2-1 0-16,-1-2 0 16,-1 0 0-16,-2 1 0 15,0-1 0-15,3 0 0 16,-7 2 0-16,0-4 0 16,-5 6 0-16,-1-1 0 0,-5 2 0 15,-3 2 0-15,-4 0 0 16,-6 0 0-16,2 2 0 15,-7 3 0-15,1 6 0 0,-18 1-23 16,8 1-65-16,-7-1-2 16</inkml:trace>
</inkml:ink>
</file>

<file path=ppt/ink/ink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511" units="cm"/>
          <inkml:channel name="T" type="integer" max="2.14748E9" units="dev"/>
        </inkml:traceFormat>
        <inkml:channelProperties>
          <inkml:channelProperty channel="X" name="resolution" value="946.39398" units="1/cm"/>
          <inkml:channelProperty channel="Y" name="resolution" value="1675.80408" units="1/cm"/>
          <inkml:channelProperty channel="F" name="resolution" value="1.41944" units="1/cm"/>
          <inkml:channelProperty channel="T" name="resolution" value="1" units="1/dev"/>
        </inkml:channelProperties>
      </inkml:inkSource>
      <inkml:timestamp xml:id="ts0" timeString="2016-11-15T15:18:30.918"/>
    </inkml:context>
    <inkml:brush xml:id="br0">
      <inkml:brushProperty name="width" value="0.05292" units="cm"/>
      <inkml:brushProperty name="height" value="0.05292" units="cm"/>
      <inkml:brushProperty name="color" value="#FF0000"/>
    </inkml:brush>
  </inkml:definitions>
  <inkml:trace contextRef="#ctx0" brushRef="#br0">20882 8027 176 0,'0'0'2'0,"0"0"1"0,0 0 2 16,0-7 1-16,0 7 0 0,1-13 7 15,-1 13 6 1,5-11 5-16,-5 11 2 0,3-13 0 15,-3 13 0-15,0-11 0 16,0 11 1-16,-4-8-5 0,4 8-6 16,-8-11-5-1,8 11-2-15,-7-10-3 0,7 10 0 16,-10-12-1-1,10 12-1-15,0 0 1 0,-6-12-2 16,6 12 1-16,0 0 0 0,0 0-1 16,0 0 0-16,-11-3 0 15,11 3-1-15,0 0-1 16,-7 7 1-16,7-7-1 15,-8 17 0-15,4-5 0 0,1 3 0 16,0 3 0 0,0 3 0-16,2 1 1 0,1 2-1 15,0 0 1-15,0 3-1 0,4-1 1 16,0-1-1-1,4-1 1-15,1-5-2 0,1-2 0 16,3-5 0-16,2-4 0 16,3-4 0-16,0-4 0 0,1 0 0 15,2-3 0 1,-4-6 0-16,0 2 0 0,-4-5 0 15,-2-3 0 1,-3-2 0-16,-4-4 0 0,-4-3 0 16,-3-4 0-16,-3-1 0 0,-2-2 0 15,-3-1 0-15,0 3 0 16,-4 2 0-16,2 4 0 15,-1 3 0-15,1 9 0 16,-1 5 0-16,-2 4 0 0,3 2 0 16,-3 3-3-1,6 6-8-15,-5 5-41 0,8-5-28 16,7-9-1-16</inkml:trace>
  <inkml:trace contextRef="#ctx0" brushRef="#br0" timeOffset="670.0067">21119 7731 262 0,'0'0'7'15,"0"0"5"-15,0 0 4 0,-2 4 2 16,2-4 4-16,0 0 1 15,-4 14 4-15,4-5-1 0,-1 7-5 16,1 5-3 0,0 9-4-16,5 7-2 0,1 8-3 15,4 5-1 1,2 0-3-16,1 3-1 0,4-6-2 15,-2-7-7-15,4-6-19 16,5-12-53-16,-8-11-1 0</inkml:trace>
  <inkml:trace contextRef="#ctx0" brushRef="#br0" timeOffset="1000.01">21339 7594 372 0,'0'0'11'0,"0"8"1"15,3 5 3-15,4 7 2 0,1 8 0 16,4 7 0-16,2 7 1 15,0 6 0-15,2-1-8 16,0 3-6-16,-1-4-4 16,-1-5 0-16,-4-6 0 0,4 0-29 15,-5-8-50 1,0-3-1-16</inkml:trace>
  <inkml:trace contextRef="#ctx0" brushRef="#br0" timeOffset="1750.0175">21107 7974 159 0,'0'0'10'16,"0"0"5"-16,0 0 3 0,0 0 7 16,0 0 2-1,0 0 4-15,-8 0 2 0,8 0 2 16,0 0-7-16,0 0-3 15,0 0-5-15,-10 9-4 0,10-9-2 16,0 0-4-16,-9 10-3 0,9-10-1 16,-3 9-2-1,3-9-1-15,0 0-1 0,12 0-1 16,0-4 0-1,4-3-1-15,5 2 1 0,1-4 0 16,1-1 0-16,2 3-1 16,-3 1 1-16,-3 3-1 0,1 1 0 15,-5 1 0-15,-1 0-1 16,0 1-2-16,-5 0-4 15,6 0-17-15,3-2-52 0,-2-3-2 16</inkml:trace>
  <inkml:trace contextRef="#ctx0" brushRef="#br0" timeOffset="4440.0444">20397 7233 288 0,'0'0'8'0,"0"0"2"0,0 0 3 16,0 0 2-1,-9-2 1-15,9 2 0 0,0 0 3 16,0 0-2-16,-6 5-7 16,6-5-4-16,0 0-3 0,0 0-1 15,6-1-1 1,-6 1-1-16,20-15 0 0,-5 7-1 15,5-2 1 1,2 0 1-16,1 1-1 0,2 0 0 16,-3 2 0-16,0 3 0 0,-5 4 2 15,-3 0 1-15,-3 10 2 16,-7 5 1-16,-4 8 1 15,-3 2 2-15,-6 4 0 16,1 1 0-16,-5 2-2 0,4-5-1 16,2-4-3-1,3-4 0-15,4-6-2 0,11-2-2 16,3-4 0-16,6 1-1 15,3-2 0-15,1 2 1 16,0-1 0-16,-1 1-1 0,-3 5 2 16,-6 0 0-16,-2 4 1 15,-8 0 1-15,-3 7 1 0,-4-2 0 16,-7 3 0-1,-4 1 0-15,-4-2-1 0,-2 0 0 16,-4-3 0 0,1-2-4-16,-2-5-3 0,2 0-9 15,1-6-34-15,2-1-32 0,6-1 1 16</inkml:trace>
  <inkml:trace contextRef="#ctx0" brushRef="#br0" timeOffset="5040.0504">20707 7098 347 0,'0'0'7'16,"0"0"4"-16,6 5 1 0,-6-5 3 16,8 0 2-16,-8 0 0 15,14-19 0-15,-6 1 0 16,-1-3-6-16,1-6-3 0,1-4-2 15,-1-3-5 1,3 5-7-16,-6 0-23 0,5 4-46 16,-1 7 0-16</inkml:trace>
</inkml:ink>
</file>

<file path=ppt/ink/ink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511" units="deg"/>
          <inkml:channel name="T" type="integer" max="2.14748E9" units="dev"/>
        </inkml:traceFormat>
        <inkml:channelProperties>
          <inkml:channelProperty channel="X" name="resolution" value="946.47601" units="1/cm"/>
          <inkml:channelProperty channel="Y" name="resolution" value="1676.0614" units="1/cm"/>
          <inkml:channelProperty channel="F" name="resolution" value="1.41944" units="1/deg"/>
          <inkml:channelProperty channel="T" name="resolution" value="1" units="1/dev"/>
        </inkml:channelProperties>
      </inkml:inkSource>
      <inkml:timestamp xml:id="ts0" timeString="2017-11-14T15:27:32.681"/>
    </inkml:context>
    <inkml:brush xml:id="br0">
      <inkml:brushProperty name="width" value="0.05292" units="cm"/>
      <inkml:brushProperty name="height" value="0.05292" units="cm"/>
      <inkml:brushProperty name="color" value="#FF0000"/>
    </inkml:brush>
  </inkml:definitions>
  <inkml:trace contextRef="#ctx0" brushRef="#br0">10389 2694 344 0,'0'0'4'16,"0"0"4"-16,0 0 4 0,0 0 0 16,0 0 3-16,5-2 2 15,-5 2-1-15,12 11 2 16,-7 5-3-16,8 5-5 16,0 9 0-16,2 3-2 0,0 8-2 15,1 0-2-15,-1 1 0 16,-2-4 0-16,-4-4 0 15,-3-4-4-15,-3-9 0 0,-3-9 0 16,0-12 0-16,-14-3 0 16,-1-18 0-16,-1-12 0 15,-2-12 0-15,1-8 0 16,-1-8 0-16,2-1 0 16,7 3-3-16,5 2 0 0,4 8 0 15,5 11 0-15,7 13 2 16,7 11 0-16,5 11 0 15,-1 6 1-15,1 9 1 16,-5 10 0-16,-1 7 0 0,-10 7 0 16,-4-2 1-16,-4 4-1 15,-11-5-2-15,-1-2-9 16,-7-9-24-16,2-6-46 16,5-9 0-16</inkml:trace>
  <inkml:trace contextRef="#ctx0" brushRef="#br0" timeOffset="736.9469">10993 2677 398 0,'0'0'5'0,"0"0"3"0,0 0 0 16,0 0 2-16,0 0 2 15,-9-10 1-15,9 10 0 16,0 0 2-16,-12-14-5 0,12 14-2 16,-13-9 0-16,13 9-5 15,-12-9-3-15,12 9 0 16,-13-4 0-16,13 4 0 16,-12-6 0-16,12 6 0 0,-12-6 0 15,12 6 0-15,-15-8 0 16,15 8 0-16,-14-6 0 15,14 6 0-15,-12-3 0 16,12 3 0-16,-11 0 0 16,11 0 0-16,0 0 0 0,-11 0 0 15,11 0 0-15,0 0 0 16,-9 0 0-16,9 0 0 16,0 0 0-16,-11 0 0 15,11 0 0-15,0 0 0 0,-12 9 0 16,12-9 0-16,-9 11 0 15,9-11 0-15,-16 12 0 16,16-12 0-16,-13 17 0 16,7-9 0-16,0 8 0 0,1-2 0 15,1 0 0-15,4 2 0 16,0 3 0-16,5-2 0 16,5-5 0-16,2-2 0 15,0-7 0-15,3-2 0 0,-1-1 0 16,3-6 0-16,-3-2 0 15,2-1 0-15,-1 6 0 16,-1 3 0-16,-1 2 0 16,1 8 0-16,0 3-5 0,0 3-6 15,0-2-22-15,-13-2-45 16,13-4-5-16</inkml:trace>
  <inkml:trace contextRef="#ctx0" brushRef="#br0" timeOffset="1059.0279">11102 2677 409 0,'0'0'5'0,"0"21"1"16,0-6 2-16,5 5-1 15,3-1 1-15,-1 3 1 16,1-2-1-16,-2-1 1 16,6-7-5-16,-12-12-1 0,0 0-2 15,8-12-1-15,-8-7 2 16,0-6-1-16,0-4-1 16,0 2-1-16,0 0 0 15,4 0 0-15,6 9-1 0,4 2 0 16,6 8-9-16,-2-1-15 15,-6 9-50-15,17 6 0 16</inkml:trace>
  <inkml:trace contextRef="#ctx0" brushRef="#br0" timeOffset="1325.4195">11500 2193 440 0,'0'0'6'16,"0"5"3"-16,0 11 2 16,3 8 1-16,3 9 0 15,5 7 1-15,3 7-5 16,1 4-8-16,2 4 0 0,1-5 0 15,1 2 0-15,-4-13-20 16,-1 2-62-16,-2-4-4 16</inkml:trace>
  <inkml:trace contextRef="#ctx0" brushRef="#br0" timeOffset="1541.8287">11442 2644 438 0,'0'0'2'0,"0"0"4"15,0 0 2-15,6 2 1 16,7-2 2-16,6 0-1 0,7-5 2 16,6-2-2-16,12-5-5 15,-1-5-12-15,10-7-47 16,-4 9-26-16,-5 5-2 15</inkml:trace>
  <inkml:trace contextRef="#ctx0" brushRef="#br0" timeOffset="2175.7016">11578 2569 341 0,'0'0'7'0,"0"0"3"0,0 15 2 15,1-3 3-15,4 3-1 16,1 8 1-16,0 1-1 16,3 3 1-16,0 1-6 15,-1-3-4-15,1-2-6 0,2-3-9 16,-6 2-39-16,4-15-26 15,-9-7-3-15</inkml:trace>
  <inkml:trace contextRef="#ctx0" brushRef="#br0" timeOffset="2350.9549">11879 2839 407 0,'0'0'1'16,"0"0"-1"-16,0 0-1 16,0 0-8-16,4-15-35 0,2 0-23 15,-1-6-5-15</inkml:trace>
  <inkml:trace contextRef="#ctx0" brushRef="#br0" timeOffset="2463.3019">11852 2566 456 0,'0'0'5'0,"-12"0"2"16,2 0 0-16,-1 3 1 15,3-1-2-15,-2 3 0 0,10-5-3 16,-9 2-5-16,16 5-22 16,11-4-54-16,4 1-4 15</inkml:trace>
  <inkml:trace contextRef="#ctx0" brushRef="#br0" timeOffset="3083.2401">12242 2576 415 0,'0'0'8'0,"0"0"2"16,0 0 2-16,0 0 2 16,0 0 0-16,0 0 1 0,-4 4 1 15,4-4-9-15,-11 0-7 16,11 0 0-16,-11 0 0 15,11 0 0-15,-13-3 0 16,13 3 0-16,-11-6 0 0,11 6 0 16,-11-2 0-16,11 2 0 15,-11-6 0-15,11 6 0 16,0 0 0-16,-10-4 0 16,10 4 0-16,0 0 0 0,-9-3 0 15,9 3 0-15,0 0 0 16,-10 0 0-16,10 0 0 15,0 0 0-15,-9 0 0 0,9 0 0 16,0 0 0-16,0 0 0 16,-9 0 0-16,9 0 0 15,0 0 0-15,-10 7 0 16,10-7 0-16,0 0 0 16,-9 6 0-16,9-6 0 0,0 0 0 15,-12 8 0-15,12-8 0 16,-8 7 0-16,8-7 0 15,-11 8 0-15,11-8 0 16,-8 15 0-16,3-5 0 0,2 4 0 16,1-1 0-16,2 1 0 15,0 2 0-15,1-4 0 16,3 0 0-16,6-5 0 16,-1-5 0-16,3 1 0 0,2 0 0 15,-1 3 0-15,5 2 0 16,3 5 0-16,-4-3-4 15,3 4-2-15,-3-3-4 0,-1-1-2 16,-4-7-13-16,-12-3-54 16,18-7 0-16</inkml:trace>
  <inkml:trace contextRef="#ctx0" brushRef="#br0" timeOffset="3633.1618">12353 2152 448 0,'0'10'5'16,"0"12"3"-16,0 14 0 0,5 17 2 16,2 8 0-16,1 11 0 15,2 6 0-15,5 7-8 16,-4-16-2-16,10 0-25 16,4-19-55-16,-8-16-3 15</inkml:trace>
  <inkml:trace contextRef="#ctx0" brushRef="#br0" timeOffset="3843.3079">12568 2030 487 0,'-4'10'5'16,"4"17"0"-16,-1 12 1 0,1 12 0 15,3 15-4-15,5 9-2 16,5 3 0-16,0 4 0 16,13 2-8-16,3-15-73 15,-6-8-3-15</inkml:trace>
  <inkml:trace contextRef="#ctx0" brushRef="#br0" timeOffset="4269.2989">12836 2469 467 0,'0'0'4'0,"-2"20"2"0,1 0 1 16,1 7 0-16,0 3 0 16,0 4 0-16,1 1-1 15,4 2-6-15,2-9 0 16,6-9 0-16,2-11 0 0,0-8 0 16,2-11 0-16,-1-3 0 15,2-5 0-15,-4 4 0 16,3 3 0-16,-4 9 0 15,4 6 0-15,-1 18-3 0,0 8 3 16,-3 12 0-16,0 6 1 16,-5 5 1-16,-3 4-2 15,-5 2 0-15,-7-5 0 16,-7-4 0-16,-8-4 0 16,-5-7 0-16,-2-15 0 0,-1-6-78 15,1-8-4-15</inkml:trace>
  <inkml:trace contextRef="#ctx0" brushRef="#br0" timeOffset="4951.172">12283 2563 233 0,'0'0'5'0,"0"0"2"15,0 11 4-15,0 2 3 16,0 2 1-16,1 8 0 15,1 1-1-15,1 4 0 16,1 0-23-16,-4-6-46 0,3 1-7 16</inkml:trace>
  <inkml:trace contextRef="#ctx0" brushRef="#br0" timeOffset="146000.8891">14212 3164 360 0,'0'0'8'16,"0"0"3"-16,0 0 4 0,0 0 2 15,-13-9 2-15,13 9 1 16,0 9 1-16,0 15 1 15,7 15-7-15,3 14-12 16,0 17-3-16,5 10 0 16,5 10 0-16,1 2 0 0,3 1 0 15,2-13 0-15,2-9 0 16,-2-17-17-16,4-11-65 16,-2-19-2-16</inkml:trace>
  <inkml:trace contextRef="#ctx0" brushRef="#br0" timeOffset="146601.2486">14672 3921 317 0,'1'13'6'0,"1"3"1"16,2 0 1-16,0-1 1 15,-3-3 2-15,-1-12 1 0,0 0-1 16,0 0 2-16,9-36-6 16,-9-11-3-16,-2-10-1 15,0-7-1-15,2 0-2 16,2 9 0-16,6 9 0 0,5 14 1 15,5 15 0-15,3 15 2 16,4 9 0-16,-2 22 0 16,4 9-3-16,-3 2-21 0,0 9-47 15,0 4-2-15</inkml:trace>
  <inkml:trace contextRef="#ctx0" brushRef="#br0" timeOffset="147408.9903">15643 3478 300 0,'0'0'7'0,"0"0"4"15,2 27 4-15,4-3 1 16,2 13 3-16,2 6 1 16,5 8 0-16,-2 1 1 0,2 0-7 15,-1-8-4-15,1-9-2 16,-6-11-1-16,-9-24-2 15,0 0-1-15,2-18-1 0,-5-13-1 16,-8-9 1-16,-2-3-1 16,3-5-1-16,2 3 0 15,3 7 0-15,5 1-1 16,5 10 1-16,9 3-1 0,10 8 1 16,6 1-2-16,7 6-9 15,3 1-31-15,6-1-37 16,6 5 0-16</inkml:trace>
  <inkml:trace contextRef="#ctx0" brushRef="#br0" timeOffset="147959.2818">16154 3604 227 0,'0'0'5'16,"0"0"4"-16,2-3 2 15,10-5 1-15,0-3-2 16,2-4 3-16,4-2 0 0,0-2 0 16,0-5-1-16,-1 2-1 15,-7-1 3-15,0 4 5 16,-10 6 1-16,0 2 1 16,-12 9 2-16,-2 10-1 0,-4 13-1 15,-3 9-4-15,5 14-4 16,-1 2-8-16,12 6-5 15,5-3 0-15,4-4 0 16,15-12 0-16,15-3-19 0,7-13-61 16,5-11-3-16</inkml:trace>
  <inkml:trace contextRef="#ctx0" brushRef="#br0" timeOffset="150580.9529">16799 3459 297 0,'0'0'5'16,"0"0"4"-16,0 0 2 15,0 0 0-15,0 0 1 0,-11 6 1 16,11-6 4-16,0 0 1 16,0 0-3-16,-5-6-3 15,5 6 0-15,-1-9 0 0,1 9-1 16,-3-9 0-16,3 9-3 16,-6-11 0-16,6 11-2 15,-10-10-1-15,10 10-2 16,-12-12 1-16,4 5-1 0,-3-1 0 15,-1 2-1-15,3 0 1 16,-1 2-3-16,-1-2 0 16,1 2 0-16,-1 1 0 15,3 2 0-15,8 1 0 0,-15 0 0 16,15 0 0-16,-14 0 0 16,14 0 0-16,-14 8 0 15,14-8 0-15,-12 16 0 16,4-2 0-16,0 1-2 15,1 4 1-15,1-1 0 0,-3 9 1 16,5-2 0-16,3 1 0 16,1-2-1-16,2-4 0 15,12-3 0-15,-1-3 0 16,6-8-1-16,2-6-1 0,-1 0 0 16,4-8 1-16,0-1-2 15,-5 2 2-15,-2 4-1 16,0 5 1-16,-1 8 1 0,-2 11 1 15,0 3-2-15,2 10-4 16,-1-7-15-16,-4 2-54 16,9-2-1-16</inkml:trace>
  <inkml:trace contextRef="#ctx0" brushRef="#br0" timeOffset="151035.4953">17283 3355 390 0,'0'0'7'0,"-4"0"4"16,-6 0 2-16,-2 0 1 15,0 0 2-15,-7 7-1 16,2 5 1-16,-3 9 1 0,2 7-5 16,4 8-12-16,4 7 0 15,5 3 0-15,5 1 0 16,12-5 0-16,4-7 0 16,8-7 0-16,8-11 0 0,-1-15-11 15,6-11-50-15,-6-5-22 16,-3-10-1-16</inkml:trace>
  <inkml:trace contextRef="#ctx0" brushRef="#br0" timeOffset="151203.3256">17404 3052 410 0,'3'7'7'0,"0"11"4"16,1 12 1-16,4 14 1 0,1 8 0 15,4 11 1-15,1 5 0 16,7 8 1-16,-2-6-13 15,2-4-2-15,-1-10 0 16,1-3-25-16,11-12-55 0,-15-5-2 16</inkml:trace>
  <inkml:trace contextRef="#ctx0" brushRef="#br0" timeOffset="151405.4351">17370 3521 441 0,'0'0'3'0,"0"0"1"15,0 0 1-15,13 1 2 16,2-1-1-16,12 0 1 16,10-6-1-16,14-3-5 15,6-10-32-15,12-1-43 0,5-5-3 16</inkml:trace>
  <inkml:trace contextRef="#ctx0" brushRef="#br0" timeOffset="151895.3026">17971 3631 468 0,'0'0'0'0,"0"0"1"16,-2-16-1-16,2-2-5 15,-2-9-8-15,1-12-12 16,-1-9-14-16,-1-10-16 15,2-1 0-15,1-3 21 0,0 11 21 16,-9 7 15-16,5 16 13 16,-7 11 17-16,3 17 13 15,-4 7 16-15,-3 10-3 16,3 7-23-16,5-5-21 0,7 1-16 16,0-20-26-16,11 19-48 15,14-8-5-15</inkml:trace>
  <inkml:trace contextRef="#ctx0" brushRef="#br0" timeOffset="152139.6283">18199 3593 462 0,'0'0'3'0,"0"0"-1"15,0 0 0-15,0 0 1 16,9 2-1-16,1-6 1 16,4-12-2-16,2-4-2 0,4-6-5 15,-1-11 0-15,0-3 0 16,-6-4 0-16,-6 2 4 15,-5 6 1-15,-5 2 5 0,-11 13 4 16,-7 4 4-16,-3 14 0 16,-4 6-1-16,0 11 1 15,8 10-10-15,2 1-2 16,9 4 0-16,5-2 0 16,15-1-21-16,1 6-48 0,14-17-14 15</inkml:trace>
  <inkml:trace contextRef="#ctx0" brushRef="#br0" timeOffset="152377.5328">18462 3494 309 0,'0'0'4'16,"0"-14"4"-16,2-4 1 15,-1-9 2-15,1-7 2 0,7-1 2 16,-1-5 3-16,3 3 2 15,2 7-2-15,2 10-1 16,-1 15-1-16,3 8-1 16,0 19-3-16,2 10-1 0,0 3-3 15,0 5-5-15,-4-8-8 16,7 2-38-16,-4-7-37 16,-4-10-2-16</inkml:trace>
  <inkml:trace contextRef="#ctx0" brushRef="#br0" timeOffset="152581.6137">18847 2646 474 0,'0'0'3'0,"-6"19"-1"15,5-4 0-15,0 6-2 16,1-3-10-16,0 9-64 16,5 0-2-16</inkml:trace>
  <inkml:trace contextRef="#ctx0" brushRef="#br0" timeOffset="152707.4208">19037 3551 462 0,'0'0'-1'16,"0"0"-10"-16,0 0-62 16,0 0-1-16</inkml:trace>
  <inkml:trace contextRef="#ctx0" brushRef="#br0" timeOffset="153506.9427">14306 4467 397 0,'0'0'5'0,"0"0"-1"15,0 0 0-15,0 0 0 16,0 0 1-16,0-7 1 0,7 0 1 16,10 0 1-16,10-7-2 15,5 3-1-15,14-2 1 16,5 0 1-16,14 3-1 16,8 1 0-16,6-1-1 15,12 4-1-15,5 3 0 0,12 3 0 16,0-3 0-16,3 1-1 15,6-1 0-15,2 0 0 16,2 3 0-16,3-4-1 0,3 1-2 16,-2 1 0-16,6 2 0 15,-4-4 0-15,5 1 0 16,-1-2 0-16,4-2 0 16,5 2 0-16,1-2 0 0,2-6 0 15,5 2 0-15,2 0 0 16,-3-2 0-16,4 3 0 15,-3 1 0-15,-2 1 0 16,-1-2 0-16,-5 5 0 0,0-1 0 16,-2 3 0-16,-4-4 0 15,-4-1 0-15,-4-1 0 16,-5-3 0-16,-3 3-12 16,-14-7-68-16,1-1-3 15</inkml:trace>
  <inkml:trace contextRef="#ctx0" brushRef="#br0" timeOffset="156483.1666">12981 5602 301 0,'0'0'7'0,"0"0"4"16,0 11 5-16,0 5 3 15,1 8 4-15,8 13 1 16,4 11 0-16,4 9 1 16,3 9-6-16,4 5-4 0,4 1-4 15,0 0-2-15,-4-7-2 16,-3-10-7-16,-6-12 0 16,-5-7 0-16,-6-16 0 15,-4-11 0-15,0-9 0 16,-19-12 0-16,0-17 0 0,-1-17 0 15,-1-14 0-15,-3-11 0 16,4-4 0-16,6-4 0 16,5 4 0-16,8 12 0 0,5 10 0 15,11 16 0-15,12 25 0 16,6 12 0-16,9 20 0 16,0 17 0-16,4 10 0 15,-6 9 0-15,-1 9 0 0,-11 1 0 16,-10 4 0-16,-11-7 0 15,-7-5 0-15,-12-5 0 16,-11-11 0-16,-5-12 0 16,-1-8 0-16,-1-18 0 0,2-5-4 15,-3-16-78-15,7-10-4 16</inkml:trace>
  <inkml:trace contextRef="#ctx0" brushRef="#br0" timeOffset="157163.3017">13751 6290 418 0,'0'0'5'0,"0"0"2"0,-1 12 1 15,1-12 0-15,0 0 1 16,-10-22 0-16,4-5 0 16,-2-13-1-16,-2-19-3 15,0-10-2-15,0-7-2 0,3-1 0 16,1 12-1-16,2 9 0 16,4 21 1-16,13 26 1 15,11 24-2-15,4 27 0 16,11 15 1-16,3 12 0 0,5 1 0 15,-4 2 0-15,1-10 0 16,-10-13-1-16,-3-14 2 16,-10-20 0-16,-8-10 0 15,-7-13 0-15,-6-13 0 0,-1-15 0 16,-10-12-2-16,2-9 0 16,-2-6 0-16,0-1-7 15,3 6-6-15,6 9-16 0,8 11-50 16,0 13-2-16</inkml:trace>
  <inkml:trace contextRef="#ctx0" brushRef="#br0" timeOffset="157581.9638">14367 6186 387 0,'0'0'7'0,"0"0"1"15,0 0 1-15,0 0 1 0,-7-16-1 16,4-11 0-16,-2-13 2 16,-4-10-1-16,2-23-7 15,1-8-2-15,2-2-1 0,4 1 1 16,3 11 2-16,5 15 1 16,9 23-1-16,6 30 2 15,9 23 1-15,2 30 0 16,3 13 0-16,4 12 0 0,-2 7-1 15,-1 4-5-15,-4-7-5 16,0-6-15-16,-6-11-59 16,-9-16-1-16</inkml:trace>
  <inkml:trace contextRef="#ctx0" brushRef="#br0" timeOffset="157755.4177">14388 5971 482 0,'0'0'1'0,"0"0"0"16,0 0-1-16,17 0 1 15,4-3 0-15,10-4-4 16,17-4-8-16,9-7-32 16,16-2-33-16,16-6-3 0</inkml:trace>
  <inkml:trace contextRef="#ctx0" brushRef="#br0" timeOffset="158297.0675">15686 5945 379 0,'1'11'8'0,"3"7"3"0,-2 4 1 16,3 4 1-16,-3 5 2 15,0-5 0-15,-2 6 2 16,-3-3-1-16,-8-18-8 16,-7-11-2-16,-5-18-2 0,-2-18-1 15,-5-20-2-15,0-19-1 16,0-13-2-16,3-8 1 15,9 4-1-15,8 1-1 16,9 8 2-16,5 16-2 0,10 18 1 16,13 23 1-16,8 18 1 15,4 12 0-15,1 16 1 16,-1 14 1-16,-6 12 1 16,-6 7 0-16,-11 5 0 0,-11 2 0 15,-5-6 0-15,-9-3-8 16,-9-18-21-16,-4-3-51 15,6-15-4-15</inkml:trace>
  <inkml:trace contextRef="#ctx0" brushRef="#br0" timeOffset="158793.3088">16074 5983 357 0,'0'0'6'0,"-4"13"2"16,4-2 2-16,3 2 1 0,8-2 1 15,-1-1 0-15,5-5 0 16,0-4 2-16,8-7-6 15,-4-13-1-15,-1-7-1 16,-5-4-1-16,-7-4 0 0,-6 2 1 16,-2 1 1-16,-12 4 0 15,-2 7 0-15,-6 11-1 16,-4 9-1-16,3 3-5 16,2 11 0-16,4 7 0 0,6 6 0 15,5-6 0-15,13 4-23 16,22-10-58-16,-12-8-2 15</inkml:trace>
  <inkml:trace contextRef="#ctx0" brushRef="#br0" timeOffset="159120.9853">16284 5201 448 0,'0'4'4'0,"0"15"1"15,1 14 2-15,4 12 2 16,-1 14 0-16,6 13 0 0,4 8 1 16,2 9 0-16,3-4-10 15,6-5-3-15,1 4-56 16,4-23-21-16,-2-12-3 16</inkml:trace>
  <inkml:trace contextRef="#ctx0" brushRef="#br0" timeOffset="160101.948">17749 4942 415 0,'0'0'7'0,"-7"3"1"0,-6 8 2 16,-7 10 2-16,-4 5 0 16,-5 13 0-16,-3 21 1 15,-5 13 3-15,3 14-10 16,6 19-6-16,9 13 0 15,7 11 0-15,11-1 0 0,10 0 0 16,14-12 0-16,15-12 0 16,8-16 0-16,13-12-9 15,16-25-73-15,-14-17-3 0</inkml:trace>
  <inkml:trace contextRef="#ctx0" brushRef="#br0" timeOffset="160503.3089">17903 5479 417 0,'0'0'6'0,"0"0"2"15,-3 13 2-15,3 8 1 0,0 8 1 16,1 9 1-16,7 8-1 16,0 7 2-16,6 10-6 15,-1-3-8-15,3-5 0 16,-2-7 0-16,8-3-20 0,0-15-59 16,-9-6-3-16</inkml:trace>
  <inkml:trace contextRef="#ctx0" brushRef="#br0" timeOffset="160721.9722">17822 5819 423 0,'0'0'5'15,"0"0"0"-15,0 0 1 16,0 0 0-16,12 6 0 15,5-6 1-15,4-7 1 0,6-6-3 16,3-6-6-16,4-5-7 16,-3-10-13-16,-3-9-54 15,-1 4-1-15</inkml:trace>
  <inkml:trace contextRef="#ctx0" brushRef="#br0" timeOffset="160971.076">18050 5191 345 0,'-2'5'7'0,"2"15"4"16,3 17 4-16,5 9 1 16,6 13 1-16,4 7 0 0,7 6 1 15,-1 3 0-15,4-9-7 16,-3-11-5-16,4-16-2 16,-4-18-2-16,-3-15-2 0,-1-10 0 15,-2-9-1-15,-2-9 0 16,1 0 1-16,-1 4 0 15,-3 9 0-15,2 9 0 16,-1 7 1-16,1 16 1 0,-2 8-3 16,1 0-16-16,-12 10-58 15,18-2-4-15</inkml:trace>
  <inkml:trace contextRef="#ctx0" brushRef="#br0" timeOffset="161827.4373">18661 5829 274 0,'0'0'4'16,"0"0"0"-16,7-5 2 15,3-3 1-15,0-5-1 16,3-3 0-16,1-6 0 0,-2-2 0 16,1 0 0-16,-10-5 1 15,0 7 3-15,-3-2 4 16,-4 14 3-16,-6 7 1 16,0 8 1-16,-3 17 2 0,3 12 0 15,2 4-5-15,5 6-5 16,3 3-4-16,7-4-1 15,10-2-5-15,0-15-6 0,10-6-15 16,-1-1-48-16,6-19-11 16</inkml:trace>
  <inkml:trace contextRef="#ctx0" brushRef="#br0" timeOffset="162085.0762">19071 5912 397 0,'0'0'4'0,"0"0"1"0,-11 0 2 15,11 0 2-15,-18-13 0 16,5-2 2-16,-3-5 0 16,4-2 0-16,0-9-2 15,3-1-2-15,4 7-2 0,2 2-1 16,5 1-1-16,6 8 0 15,7 4-1-15,1 2-3 16,11 8-3-16,-2-4-12 16,8-10-55-16,2 14-8 0</inkml:trace>
  <inkml:trace contextRef="#ctx0" brushRef="#br0" timeOffset="162739.003">19315 5634 263 0,'0'0'4'0,"0"0"1"15,0 0 2-15,0 0 1 0,0 0 4 16,-1 12 1-16,1-12 3 16,0 0 0-16,-1 10-2 15,1-10 1-15,0 0-1 0,-1 12-3 16,1-12-3-16,0 12-1 15,0-12-3-15,2 17 0 16,0-7-2-16,1 0 0 16,-1 3 0-16,1 0 0 0,3 4 0 15,-2-1-1-15,1 3 2 16,2 0 0-16,2-3-2 16,0-1 0-16,2-3 1 15,3-7-1-15,-1-3-1 0,-2-4 1 16,-1-9-2-16,0-10 1 15,-2-6-1-15,-3-4-1 16,0-3 0-16,1-3 0 16,-2 4-1-16,3 7 1 15,0 6 1-15,7 11 1 0,0 9 1 16,5 15 0-16,1 5 0 16,3 3 1-16,2 1 1 15,-1-2-1-15,-3-8-1 0,1-7 2 16,-5-7 2-16,-1-13 0 15,-2-5 1-15,-2-2 1 16,4 3 0-16,-2 3 0 16,3 7 0-16,2 7-1 0,6 7-5 15,0 10-7-15,8 2-67 16,-4 8-5-16</inkml:trace>
  <inkml:trace contextRef="#ctx0" brushRef="#br0" timeOffset="163273.2919">20091 5599 380 0,'0'0'8'16,"0"5"1"-16,0 8 2 15,0 9 1-15,2 7 2 0,4 3 0 16,3 4 1-16,4 0-1 16,0-3-6-16,4-5-2 15,4-10-3-15,0-12 0 0,-1-9-2 16,-5-11 0-16,-1-10 0 15,-10-5 1-15,-4-5 1 16,-3 0-1-16,-13-3 2 16,0 8-4-16,-5 4 0 0,-1 9 0 15,-1 8 0-15,5 9 0 16,1 16 0-16,10 6 0 16,3 3 0-16,9 6-4 15,1 3-75-15,16-10-4 0</inkml:trace>
  <inkml:trace contextRef="#ctx0" brushRef="#br0" timeOffset="163560.168">20536 5462 446 0,'0'0'6'15,"-17"0"1"-15,6 1 2 16,-4 8 0-16,-4 5 1 0,-1 3 0 15,-2 7 0-15,6 0-6 16,5 5-4-16,7-2 0 16,5 3 0-16,13-4 0 15,7-4 0-15,5-3 0 0,4-1 0 16,-2 1 0-16,1-5 0 16,-7 7 0-16,-7-2 0 15,-12 2 0-15,-3 0 0 16,-8 1 0-16,-13 3 0 0,-8-13-29 15,0-4-51-15,0-7-3 16</inkml:trace>
  <inkml:trace contextRef="#ctx0" brushRef="#br0" timeOffset="163963.295">20786 5117 428 0,'0'0'4'16,"0"0"2"-16,0 16 1 0,2 5 3 16,6 11 0-16,3 13 1 15,7 10 1-15,1 11 0 16,6 7-1-16,1 5-11 15,-1 3 0-15,2-6 0 0,-6-7 0 16,4-8 0-16,-13-5-50 16,2-13-32-16,-4-9-1 15</inkml:trace>
  <inkml:trace contextRef="#ctx0" brushRef="#br0" timeOffset="164139.7404">20790 5670 409 0,'0'0'5'0,"0"0"0"16,0 0 2-16,0 0-1 16,17 4 1-16,3-4 0 15,10 0 0-15,7 0-2 16,12-4-10-16,5-7-12 0,6-4-35 16,3 3-23-16,-4 0-2 15</inkml:trace>
  <inkml:trace contextRef="#ctx0" brushRef="#br0" timeOffset="164653.3633">21396 5580 401 0,'0'0'5'0,"0"0"3"16,0 0 0-16,0 0 2 0,0 0 0 16,0 0 2-16,0 0 1 15,-5-11 1-15,5 11-4 16,-4-13-2-16,4 13-1 16,-7-11-2-16,7 11-5 15,0 0 0-15,-8-10 0 0,8 10 0 16,0 0 0-16,-10-6 0 15,10 6 0-15,0 0 0 16,-10-5 0-16,10 5 0 16,0 0 0-16,-10-8 0 0,10 8 0 15,0 0 0-15,0 0 0 16,0 0 0-16,-7-13 0 16,7 13 0-16,0 0 0 0,0 0 0 15,0 0 0-15,-12 0 0 16,12 0 0-16,0 0 0 15,-9 10 0-15,9-10 0 16,-8 8 0-16,8-8 0 0,-13 4 0 16,13-4 0-16,-18 2 0 15,18-2 0-15,-16 0 0 16,7 5 0-16,-1 0 0 16,2 3-3-16,1 6 1 0,3 1 0 15,4 2 1-15,0-1 0 16,3 0 0-16,7-8 1 15,1-5 0-15,2-3 1 16,2-9-1-16,1-4 0 0,2 3 1 16,-1 4 0-16,3 6 0 15,2 4 0-15,0 16-1 16,2 5 0-16,1 7-1 16,1-2-4-16,-2-6-8 0,1-9-34 15,-3-8-33-15,-3-8 0 16</inkml:trace>
  <inkml:trace contextRef="#ctx0" brushRef="#br0" timeOffset="164986.8633">21514 5082 451 0,'-1'15'4'0,"2"17"1"0,6 14 2 16,2 11 0-16,8 10 1 15,5 5 0-15,2 6 0 16,1 2 1-16,7-11-5 16,-7-21-4-16,-1-15 0 0,0-11 0 15,-5-16 0-15,-5-6 0 16,0-10 0-16,0-5 0 16,0-4-2-16,0 5 1 15,3-1 1-15,-1 7 0 0,3 7 0 16,-1 1-1-16,-1 9 1 15,-3 3 0-15,-3 5 0 16,-5-2-1-16,-6 2 0 16,-4-3-3-16,-8-3 0 0,-9-6-5 15,-2-2-29-15,-3-6-41 16,0-8-2-16</inkml:trace>
  <inkml:trace contextRef="#ctx0" brushRef="#br0" timeOffset="165413.4106">21905 4830 439 0,'0'8'5'16,"3"16"2"-16,9 13 1 15,1 14 0-15,8 16 1 0,3 11 1 16,3 11 1-16,4 7 0 16,-2 1-8-16,1-14-3 15,0-3 0-15,-7-21-22 0,-3-5-56 16,-1-12-3-16</inkml:trace>
  <inkml:trace contextRef="#ctx0" brushRef="#br0" timeOffset="165741.5599">22329 5600 433 0,'0'0'3'0,"0"0"1"16,0 0 1-16,10 10 1 16,2-10 0-16,3 0 0 15,3-7 1-15,3-5-1 16,-1-8-3-16,2 0-1 0,-7-4-1 16,-4-1 0-16,-4 1 0 15,-7 5 1-15,-3 5 1 16,-8 10 0-16,-3 6 1 15,2 12 1-15,2 8-1 0,5 12 0 16,4 1-2-16,4 5-2 16,12 0 0-16,11-9 0 15,6-11 0-15,13-4-30 0,5-16-49 16,2-10-4-16</inkml:trace>
  <inkml:trace contextRef="#ctx0" brushRef="#br0" timeOffset="166263.765">22346 4531 414 0,'0'0'2'0,"0"0"0"16,0 0 1-16,5 4 0 15,7 6 2-15,5 10 1 16,8 11 0-16,11 9 0 16,8 9-1-16,14 12 1 0,7 7-1 15,7 10 1-15,0 9-2 16,-1 2 0-16,-6 3 2 15,-8 4-1-15,-10 2 1 16,-16 0 0-16,-14 4 1 0,-13-4-3 16,-15 0-4-16,-10-3 0 15,-13-1 0-15,-5-11 0 16,-4-8 0-16,1-8 0 16,2-23 0-16,10-13-67 0,6-21-17 15</inkml:trace>
  <inkml:trace contextRef="#ctx0" brushRef="#br0" timeOffset="189444.4812">13221 7445 388 0,'0'13'4'16,"0"12"2"-16,0 6 3 16,4 11-1-16,5 2 2 0,5 5 0 15,3-1 0-15,7-3 0 16,3-18-4-16,3-21-2 15,1-12 0-15,0-24-2 16,-2-12 1-16,-4-12-1 0,-6-15 1 16,-6-3 0-16,-8-4-1 15,-5 2 2-15,-4 7 0 16,-16 10 2-16,-2 12-1 16,-7 15 0-16,-6 21-2 0,-4 14-3 15,-1 24 0-15,0 12 0 16,9 10 0-16,2 7 0 15,11-4 0-15,16 6-6 16,2-15-76-16,20-7-3 0</inkml:trace>
  <inkml:trace contextRef="#ctx0" brushRef="#br0" timeOffset="189939.0078">13721 7461 363 0,'0'0'8'16,"0"22"2"-16,4-4 3 0,1 3 0 15,2 7 0-15,1 4 1 16,2-3 0-16,1 3-1 15,-2-8-5-15,-1-9-3 16,-8-15-2-16,12 0-1 0,-4-21-1 16,-3-9 1-16,0-9-1 15,0-3 1-15,4-1-1 16,1 1 0-16,-2 9 0 16,4 12 0-16,0 13 0 0,-2 8 1 15,6 17-1-15,-4 8 0 16,1 5-1-16,1 9-7 15,-3-3-42-15,5 0-32 16,1-4 1-16</inkml:trace>
  <inkml:trace contextRef="#ctx0" brushRef="#br0" timeOffset="190196.8125">14210 7582 406 0,'0'0'2'0,"0"0"2"15,10-5 0-15,-7-5 0 16,7-4 1-16,-3-3 0 16,2-8-1-16,-3 0 2 15,-3-3-1-15,0 2 1 0,-3 2 3 16,-5 9-1-16,-1 5 2 16,-7 10 0-16,1 17 0 15,1 7 0-15,3 9-7 16,5 5-3-16,3-2 0 0,12 0 0 15,8-6 0-15,17-20-52 16,4 2-31-16,5-8-1 16</inkml:trace>
  <inkml:trace contextRef="#ctx0" brushRef="#br0" timeOffset="190809.2878">15279 7377 408 0,'0'9'7'16,"0"16"1"-16,2 9 2 16,1 11 1-16,6 12 1 15,0 3 0-15,2 8 0 0,0 6 1 16,2-12-6-16,-4-8-3 16,-5-15 0-16,-2-15-1 15,-2-24-3-15,-7 0 0 0,-7-26 0 16,-3-20-3-16,-1-17 2 15,0-10-1-15,-2-7 0 16,3 2 0-16,7 6 0 16,6 6 0-16,4 16 3 15,6 13-2-15,14 18 1 0,5 12 0 16,3 11 0-16,1 10 0 16,0 9 1-16,-7 3 1 15,-4 4-1-15,-6 1-1 16,-8-1-1-16,-8-4-8 0,-5-10-36 15,-5-7-35-15,-4-7 0 16</inkml:trace>
  <inkml:trace contextRef="#ctx0" brushRef="#br0" timeOffset="191129.2194">15779 7643 413 0,'0'0'6'16,"0"0"4"-16,0 0 0 0,-11 6 0 16,11-6 2-16,-11-3 0 15,4-10 0-15,-1-1 1 16,1-6-6-16,-1-5-1 0,2-2-6 15,3 0 0-15,3-1 0 16,0 5 0-16,4-1 0 16,12 3 0-16,4 3 0 15,6-2 0-15,10 4 0 16,0-6 0-16,6 6 0 0,-1 17-62 16,4-10-22-16</inkml:trace>
  <inkml:trace contextRef="#ctx0" brushRef="#br0" timeOffset="191347.7034">16277 7603 436 0,'0'0'3'16,"0"0"0"-16,-4-6 0 16,1-5-2-16,4-8-8 0,-3-8-10 15,2-11-13-15,-3-6-11 16,3-6 2-16,0 4 22 15,-3-1 11-15,-2 11 6 0,-6 10 9 16,2 11 10-16,-5 13 8 16,4 6-11-16,1 9-51 15,8 1-23-15</inkml:trace>
  <inkml:trace contextRef="#ctx0" brushRef="#br0" timeOffset="192111.1475">16530 7332 331 0,'0'0'7'15,"0"0"2"-15,0 10 3 0,0 0 2 16,0 5 1-16,0 1 0 16,0 7 0-16,0 6 0 15,2-4-7-15,9 5-2 16,-4-6-3-16,4 1-1 16,1-14-1-16,0-11 0 0,1-3-1 15,1-22 0-15,-2-5 0 16,0-9 0-16,1-3 0 15,1 1 1-15,-2 7 0 16,3 16 1-16,0 15 1 0,0 12-1 16,1 16 1-16,2 9-1 15,1 3 1-15,-2 0 0 16,4-4-2-16,-2-12-1 16,-4-15 1-16,2-9-1 0,-3-21 1 15,2-5 0-15,-1-3 0 16,1-4 1-16,-3 6 2 15,-1 7 0-15,1 12 1 0,-1 11-1 16,1 11 0-16,-1 11 0 16,3 4-1-16,5 6-5 15,-2-5-16-15,0-2-60 16,8-5-4-16</inkml:trace>
  <inkml:trace contextRef="#ctx0" brushRef="#br0" timeOffset="192375.4343">17244 7495 433 0,'0'0'2'0,"0"0"2"16,5 0 1-16,-5 0 0 15,19-14 1-15,-6 1 0 16,2-8 0-16,-1-2 0 16,-3-2 0-16,1-4-3 15,-7 1 0-15,-5 1 1 0,0 6 1 16,-7 9 0-16,-5 7 0 15,0 7 2-15,0 13-7 16,-1 9 0-16,10 3 0 16,2 6 0-16,3 0 0 0,12-2 0 15,3-8 0-15,11-4 0 16,2-11-8-16,5-19-70 16,1 4-5-16</inkml:trace>
  <inkml:trace contextRef="#ctx0" brushRef="#br0" timeOffset="192627.1711">17654 7478 385 0,'0'0'6'0,"0"0"1"16,0 0 2-16,0 0 1 16,0 0 2-16,0-4 0 15,0-7 1-15,-4-5 2 0,-2-4-6 16,-1-1-1-16,-1-6-1 15,3 2-1-15,2 2-1 16,3-2-1-16,2 4-1 16,8-1-3-16,11 2 0 15,7-2 0-15,4 3 0 0,16 0 0 16,0-9-23-16,6 5-57 16,1 6-2-16</inkml:trace>
  <inkml:trace contextRef="#ctx0" brushRef="#br0" timeOffset="193405.0894">13280 8058 316 0,'0'0'11'0,"0"0"5"16,0 0 3-16,0 0 2 0,-7 12 0 15,7-12 2-15,6 3 1 16,7-1 0-16,11-2-8 16,11 0-6-16,9 0-3 15,12 0-4-15,9 0-3 0,9 0 0 16,8-2 0-16,3 2 0 16,0-3 0-16,-2 3 0 15,-4-3 0-15,-3 2-78 16,-6 1-6-16</inkml:trace>
  <inkml:trace contextRef="#ctx0" brushRef="#br0" timeOffset="195087.7633">13444 8582 360 0,'0'0'5'16,"0"0"5"-16,0 0 3 15,0 0 1-15,0 0 2 0,0 0 0 16,-3 24 1-16,3 2 1 16,3 12-3-16,9 11-6 15,0 9-2-15,6 8-3 16,-1 2 0-16,4-5-1 0,-1-8-3 16,-6-11 0-16,-1-12 0 15,-7-21 0-15,-6-11 0 16,-5-17 0-16,-6-17 0 0,-3-15 0 15,-5-7-2-15,1-8-1 16,1-4-1-16,3 7 1 16,4 1 0-16,6 12 1 15,4 9 1-15,5 11 2 16,9 13 0-16,4 12 0 0,4 5 2 16,1 14-1-16,-4 9 0 15,0 7 1-15,-4 8-1 16,-5 3 1-16,-4-2-3 15,-3 0 0-15,-3-8 0 0,0-6 0 16,0-7 0-16,5-6 0 16,-5-14 0-16,21 10 0 15,0-9 0-15,1 3 0 0,5 1 0 16,1 2 0-16,0 5 0 16,-7 5 0-16,-2 8 0 15,-12 5 0-15,-7 7 0 16,-6 1 0-16,-17 1 0 0,-5-3 0 15,-2-4 0-15,-3-11 0 16,-6-16-2-16,11-17-54 16,-1 3-26-16,9-11-3 15</inkml:trace>
  <inkml:trace contextRef="#ctx0" brushRef="#br0" timeOffset="195872.7083">14072 8874 311 0,'0'0'7'0,"0"0"4"0,0 0 1 16,0 0 3-16,0 0 3 15,0 0 2-15,0 0-1 16,0 0 2-16,0 0-7 15,0 7-2-15,0-7-3 0,0 0-2 16,0 0-2-16,0 0-2 16,0 0-1-16,0 0 0 15,0 0 0-15,0 0-1 16,0 0 1-16,0 0 0 0,0 0 0 16,0 0 0-16,0 0 0 15,0 0 0-15,0 0 0 16,0 0-1-16,0 0 1 15,0 0-1-15,-4 12 1 0,4-12-2 16,-1 15 0-16,1-4 0 16,0 11 0-16,1 5 0 15,7 8 0-15,0 5 0 16,6 3 0-16,5 2 0 0,-1-2 0 16,5-5 0-16,2-12 0 15,-5-9 0-15,0-17 0 16,5-8 0-16,-5-16 0 15,-3-6 0-15,2 0 0 0,-3 3 0 16,1 6 0-16,2 13 0 16,-2 8 0-16,0 12 0 15,1 12 0-15,0 2 0 16,-1-2-13-16,8-2-66 0,-2-7-2 16</inkml:trace>
  <inkml:trace contextRef="#ctx0" brushRef="#br0" timeOffset="196333.2963">14827 9313 394 0,'0'0'9'0,"0"0"2"0,-4-6 2 16,0-8 0-16,-4-6 1 15,-5-17 0-15,0-9 0 16,-4-13 1-16,2-8-10 16,-3-14-2-16,0-9-2 0,3 6 0 15,6 2-2-15,4 14 0 16,5 8 0-16,3 18-1 15,13 13 1-15,4 18-3 0,10 12-5 16,4 17-14-16,8 12-55 16,10 13-2-16</inkml:trace>
  <inkml:trace contextRef="#ctx0" brushRef="#br0" timeOffset="196563.5823">15247 9251 427 0,'0'0'3'16,"0"0"3"-16,-10 0 0 15,2-10 2-15,-5-11 1 16,-5-9 1-16,-4-15 1 0,-3-12 0 16,-1-15-3-16,2-3-2 15,1 0 0-15,6 3-6 16,9 7 0-16,5 10 0 16,4 16 0-16,10 12 0 15,12 11 0-15,3 8 0 0,7 3 0 16,8 5 0-16,0 0 0 15,7 10-10-15,-6 16-66 16,4-11-8-16</inkml:trace>
  <inkml:trace contextRef="#ctx0" brushRef="#br0" timeOffset="196806.9348">14699 9089 435 0,'0'0'4'0,"0"0"2"0,0 0 3 15,0 0 0-15,12 0 3 16,7 0 0-16,7-7 0 16,10-3 0-16,10-4-12 15,7-4 0-15,12 2 0 0,2-3 0 16,3 4 0-16,0-4-8 15,-6 9-74-15,4 5-2 16</inkml:trace>
  <inkml:trace contextRef="#ctx0" brushRef="#br0" timeOffset="197163.7899">15512 9041 433 0,'0'0'2'0,"0"0"1"16,0 0 0-16,0 0 1 0,8 0 2 16,3-6-1-16,2-5 1 15,3-3 0-15,1-4-1 16,1-3-1-16,-1-1-1 0,-4 0-1 15,-8 3 1-15,-3 1-1 16,-2 5 1-16,0 13-1 16,-16-1 1-16,4 10 0 15,0 14 0-15,3 7-1 0,6 6 0 16,3 3 0-16,8 4-1 16,5-8-2-16,9-2-3 15,4-12-10-15,10-6-27 0,7-11-39 16,-7-4-2-16</inkml:trace>
  <inkml:trace contextRef="#ctx0" brushRef="#br0" timeOffset="197449.072">15932 9140 426 0,'0'0'4'0,"0"0"2"0,0 0 1 16,0 0 1-16,0 0 1 16,0 0 0-16,-5-9 3 15,2-8 0-15,-1-3-2 16,0-2-2-16,3-1-8 0,-1-2 0 16,2 1 0-16,2 2 0 15,7 4 0-15,4 2 0 16,6-1 0-16,9 1 0 15,4-4 0-15,10 5 0 0,0-8 0 16,-12 6-81-16,19 2-4 16</inkml:trace>
  <inkml:trace contextRef="#ctx0" brushRef="#br0" timeOffset="198707.5544">13785 9756 372 0,'0'0'8'16,"0"0"4"-16,0 0 1 16,-9 11 2-16,5 8 0 15,1 10 2-15,2 17-1 16,1 17 1-16,2 12-7 0,6 12-3 16,5 5-3-16,7 1 1 15,-2-4-5-15,1-14 0 16,2-12 0-16,-7-19 0 15,0-16 0-15,-6-16 0 0,-8-12 0 16,0-5 0-16,-4-11 0 16,-9-6 0-16,-4-4 0 15,-5-1 0-15,0 1 0 16,-2 8 0-16,-1 6 0 0,1 11 0 16,3 7 0-16,7 12 0 15,3 5 0-15,9 8 0 16,6-4 0-16,11 0 0 15,10-8 0-15,8-5 0 0,4-11 0 16,13-3-2-16,-6-6-79 16,12-17-4-16</inkml:trace>
  <inkml:trace contextRef="#ctx0" brushRef="#br0" timeOffset="199325.0687">14323 10626 381 0,'0'0'7'0,"0"0"2"15,0 0 0-15,-2-8 2 16,0-10 2-16,-3-9 0 0,0-12-1 16,1-10 1-16,1-10-5 15,-1-10-2-15,2-1-1 16,1 5 0-16,1 11-1 15,5 18-1-15,6 19 2 0,8 20-2 16,4 28 1-16,8 17-4 16,2 8 0-16,4 5 0 15,0 0 0-15,-3-4 0 16,-2-14 0-16,-7-13 0 16,-6-16 0-16,-5-12 0 0,-6-10 0 15,-8-19 0-15,0-9 0 16,-5-13 0-16,-1-10 0 15,1-3 0-15,1 4 0 0,0 0-14 16,7 9-67-16,10 17-3 16</inkml:trace>
  <inkml:trace contextRef="#ctx0" brushRef="#br0" timeOffset="199900.94">14911 10057 379 0,'0'0'9'15,"0"0"1"-15,-9-4 2 0,9 4 3 16,0 0 2-16,5-6 1 16,8 2 0-16,8 1 1 15,11-5-7-15,12-1-10 16,6-3-2-16,8-7 0 0,4 2 0 16,1-2 0-16,4 4 0 15,-7 17-75-15,1-4-9 16</inkml:trace>
  <inkml:trace contextRef="#ctx0" brushRef="#br0" timeOffset="200319.6751">15176 9954 430 0,'0'0'6'15,"0"0"2"-15,0 9 2 16,1 3 1-16,5 10 1 16,1 7 0-16,1 9 1 0,3 8-4 15,-1 5-9-15,2 7 0 16,4 0 0-16,-1 0 0 15,1-8 0-15,6 0-19 16,-5-10-63-16,6-8-2 16</inkml:trace>
  <inkml:trace contextRef="#ctx0" brushRef="#br0" timeOffset="201035.2003">15667 10002 328 0,'0'0'7'16,"0"0"5"-16,-6 9 3 16,4 1 3-16,0 9 2 15,1 13-1-15,1 11 2 0,1 13 1 16,8 3-6-16,3 10-5 15,3 1-3-15,2-4-2 16,0-3-1-16,0-15-2 0,-4-15-3 16,-2-15 0-16,-11-18 0 15,6-7 0-15,-6-22 0 16,-8-13 0-16,-5-13 0 16,1-12 0-16,-6-6 0 0,4-2 0 15,-2 0 0-15,9 8 0 16,2 7-2-16,3 12 1 15,7 12 0-15,8 16 1 16,9 10-1-16,5 10 1 16,4 6 0-16,1 9 1 0,-4 10 0 15,-2 2 0-15,-8 5 1 16,-6 2-2-16,-10 0 0 16,-7-3 0-16,-11-7 0 15,-2-3-9-15,-7-13-18 0,-4-5-53 16,12-3-4-16</inkml:trace>
  <inkml:trace contextRef="#ctx0" brushRef="#br0" timeOffset="201579.8">16184 10135 395 0,'0'0'6'0,"-6"-3"2"16,6 3 2-16,-18 0 0 0,7 0 2 15,-7 7-1-15,1 3 1 16,-4 5-1-16,4 6-4 16,3 1-3-16,2 6-2 0,3 0 0 15,9-1 0-15,8-3-1 16,8-2 0-16,6-4-1 16,6-3 1-16,0-2 0 15,1-1-1-15,-1-1 1 0,-8 5-1 16,-5 2 0-16,-11 4 0 15,-4 6-3-15,-10 5-5 16,-10-4-28-16,-2 0-43 16,1-3-3-16</inkml:trace>
  <inkml:trace contextRef="#ctx0" brushRef="#br0" timeOffset="202536.585">17423 10152 424 0,'0'0'6'0,"0"0"2"0,0 0 2 16,0 0 2-16,0 0 1 16,-6 0 1-16,6 0 1 15,-14-3-6-15,6 1-9 16,-2-1 0-16,-3-2 0 0,3-2 0 15,-3 0 0-15,-1 0 0 16,-1-1 0-16,3-1 0 16,-2-3 0-16,0 3 0 15,2 1 0-15,2-2 0 0,1 4 0 16,9 6 0-16,-16-13 0 16,16 13 0-16,-12-8 0 15,12 8 0-15,-7-4 0 0,7 4 0 16,0 0 0-16,-10 0 0 15,10 0 0-15,0 0 0 16,0 0 0-16,0 0 0 16,-5 9 0-16,5-9 0 0,0 13 0 15,0-6 0-15,0 5 0 16,1-1 0-16,0 7 0 16,3-1 0-16,-3 4 0 15,2 1 0-15,2-1 0 16,-2 1-6-16,6-4 0 0,2-6 0 15,3-7-1-15,6-5 0 16,3-12-3-16,-2-5 0 16,3-5-1-16,3-2 1 15,-4 2 1-15,0 5 2 0,-4 12 2 16,-1 7 4-16,-2 15 4 16,-2 5 2-16,-3 7 3 15,3 3-1-15,-3-3 2 0,1-4-1 16,1-14 0-16,4-11 0 15,-2-5-3-15,5-12 0 16,1-2 0-16,5-2 0 16,-3 3-1-16,5 8 0 0,-1 6 0 15,-1 6-1-15,-5 10 1 16,-2 0-4-16,-4 4 0 16,-2-4 0-16,-3-8-2 15,0-4-15-15,-1-8-41 0,0-20-25 16,0-11-1-16</inkml:trace>
  <inkml:trace contextRef="#ctx0" brushRef="#br0" timeOffset="202809.0301">17971 9560 438 0,'0'0'5'15,"0"0"4"-15,-2 22 0 16,2 10 3-16,1 14-1 0,6 15 1 16,2 12 1-16,5 6-11 15,7 6-2-15,-1-3 0 16,5-7 0-16,-1-14 0 15,2-13 0-15,-6-15 0 0,-4-14 0 16,-5-10 0-16,-11-9 0 16,0-11 0-16,-6-5 0 15,-11-3 0-15,-5-1 0 0,-5 0 0 16,3 9 0-16,0 5 0 16,4 6 0-16,3 8 0 15,13 12 0-15,4 3 0 16,13 2 0-16,7-1 0 0,16 3-8 15,9-10-75-15,-2-4-1 16</inkml:trace>
  <inkml:trace contextRef="#ctx0" brushRef="#br0" timeOffset="203303.1455">17412 10590 465 0,'0'0'4'16,"0"0"1"-16,0 0 2 16,0 0 1-16,7 7 2 15,11-4 0-15,11 0-8 0,12-2-2 16,16-1 0-16,7-1 0 16,19-5 0-16,4-6 0 15,8-5 0-15,0 0 0 16,5 1 0-16,-16-6 0 0,0 7-83 15,-9 6-5-15</inkml:trace>
  <inkml:trace contextRef="#ctx0" brushRef="#br0" timeOffset="203830.509">19261 9464 438 0,'0'0'3'0,"0"21"2"16,6 4 2-16,0 16 0 15,9 11 1-15,1 13 1 16,4 10 1-16,5 15 0 0,0 1-4 16,1-1 0-16,-2-5-4 15,-1-10-2-15,-2-15 0 16,-6-12 0-16,-2-12 0 15,-5-15 0-15,-8-21 0 0,0 0 0 16,-11-14 0-16,-7-12 0 16,-10-8 0-16,-2 2 0 15,-9 3 0-15,-2 7 0 16,-2 11 0-16,0 11 0 0,5 10 0 16,0 16 0-16,8 10 0 15,6 3 0-15,13 3 0 16,11-6 0-16,6-10 0 15,17-4 0-15,8-16 0 0,17-6 0 16,2-21-30-16,7-10-54 16,6-7-3-16</inkml:trace>
  <inkml:trace contextRef="#ctx0" brushRef="#br0" timeOffset="204221.8654">19796 9206 428 0,'-1'6'7'0,"-1"14"2"16,2 14 2-16,0 17 1 16,0 14 0-16,3 17 2 0,5 11-1 15,2 12-8-15,3-2-5 16,5-2 0-16,2-9 0 15,-2-14 0-15,-1-13 0 0,-5-17 0 16,0-11 0-16,-3-13 0 16,-5-12 0-16,-4-12 0 15,-6-3 0-15,-9-9 0 16,-4-2 0-16,-8 0 0 16,-4 3 0-16,-2 4 0 0,-2 7 0 15,2 8 0-15,6 9 0 16,7 7 0-16,9 5 0 15,11-3 0-15,7 1 0 16,15-10 0-16,14-8 0 0,12-9 0 16,3-9-51-16,13-15-31 15,8-10-3-15</inkml:trace>
  <inkml:trace contextRef="#ctx0" brushRef="#br0" timeOffset="204785.5657">20399 10357 397 0,'0'0'4'0,"0"0"2"15,0 0 2-15,0 0 1 16,7-11 0-16,-7-11 1 16,0-15 0-16,-2-11 0 0,-3-16-4 15,-5-14 0-15,-3-8-3 16,2 2 1-16,1 4 0 16,0 14 0-16,6 17 0 0,4 25 1 15,0 24 0-15,24 39-1 16,0 17-1-16,4 14-3 15,9 8 0-15,2 6 0 16,1-6 0-16,-3-9 0 0,-4-18 0 16,-3-19 0-16,-8-15 0 15,-4-17 0-15,-11-24 0 16,-5-15 0-16,-2-19 0 0,-1-19 0 16,-6-8 0-16,1-6-10 15,4 8-16-15,1 5-54 16,6 14-3-16</inkml:trace>
  <inkml:trace contextRef="#ctx0" brushRef="#br0" timeOffset="205271.278">20993 9748 446 0,'0'0'4'16,"0"0"2"-16,0 0 1 15,0-10 1-15,5 1 2 16,7-4 0-16,7-2 1 16,10-4-2-16,9 0-9 0,11 0 0 15,9 1 0-15,10 2 0 16,4-1 0-16,7 8 0 16,-4-2 0-16,7 6-32 15,-13 5-50-15,-5 8-4 0</inkml:trace>
  <inkml:trace contextRef="#ctx0" brushRef="#br0" timeOffset="205559.2873">21442 9590 410 0,'0'0'8'16,"0"0"2"-16,-8 0 3 0,8 0 0 15,-7 10 2-15,5 7 0 16,2 14 1-16,0 8-5 16,4 14-11-16,5 8 0 15,5 11 0-15,1 4 0 16,3 0 0-16,6-4 0 15,-5-16 0-15,11-4-73 0,-2-10-14 16</inkml:trace>
  <inkml:trace contextRef="#ctx0" brushRef="#br0" timeOffset="206148.8429">22029 9850 396 0,'0'11'4'15,"3"10"2"-15,6 16 2 16,6 4 0-16,4 13 1 15,2 4 1-15,3 5 1 0,0 0 2 16,-4-8-4-16,-1-14-1 16,-6-11-2-16,-5-18 0 15,-8-12-2-15,-3-12 0 16,-12-22-1-16,-4-15-2 0,-2-16 0 16,-2-15-1-16,1-10 0 15,0-4 0-15,5 0 0 16,8 5 0-16,8 11 0 0,5 11 0 15,14 16 0-15,7 21 0 16,4 20 0-16,4 10 0 16,3 20 1-16,-2 14 0 0,-6 9 1 15,-8 11-2-15,-10 4 0 16,-8 0 0-16,-5-3 0 16,-13-9-6-16,-3-1-25 15,9-18-48-15,-11-9-3 16</inkml:trace>
  <inkml:trace contextRef="#ctx0" brushRef="#br0" timeOffset="206893.1676">22590 9883 311 0,'0'0'10'16,"0"0"3"-16,-7 0 4 16,7 0 4-16,-16 7-1 15,4-2 1-15,0 3 1 0,-2 3-1 16,-3-1-7-16,3 5-6 16,1 0-3-16,3-1-2 15,3 1-1-15,6 1-1 16,1-4-1-16,10 1 0 0,6-4 0 15,3 1 0-15,4 0-1 16,0 1 1-16,1 0 0 16,-5 3 1-16,-4 4-1 15,-10 3 1-15,-4 3-1 0,-5 2 1 16,-8 0-3-16,-5 3-5 16,-6-13-21-16,0 0-50 15,2-2-1-15</inkml:trace>
  <inkml:trace contextRef="#ctx0" brushRef="#br0" timeOffset="208540.0204">19007 10855 323 0,'0'0'5'15,"0"0"3"-15,0 0 4 16,0 0 1-16,0 0 3 0,0 0 2 16,0 0-1-16,-2 10 1 15,2-10-3-15,0 0-4 16,0 0-2-16,6 6-2 15,-6-6-1-15,14 1-1 0,-4 0-1 16,2 0-1-16,6 0 0 16,-1 1-1-16,0-2 0 15,4 1-1-15,2 1 1 0,-1 0-1 16,-1-2 1-16,6 3-1 16,-5-3 0-16,-1 0 0 15,1 0 1-15,0 2-1 16,-1-2 1-16,-2 0-2 0,3 0 0 15,1 0 0-15,1-2 0 16,4-3 0-16,2-3 0 16,3-1 0-16,3-1 0 15,5-3 0-15,-2-1 0 0,6 5 0 16,-2-3 0-16,3 3 0 16,-3 3 0-16,2 1 0 15,-3 3 0-15,4 2 0 16,-2 0 0-16,3 0 0 15,-2 3 0-15,2 1 0 0,1-4 0 16,3 0 0-16,-2 0 0 16,1 0 0-16,1 0 0 15,0 3 0-15,-1-3 0 0,2-3 0 16,-3 1 0-16,2 0 0 16,-3 2 0-16,4-1 0 15,-4-1 0-15,0 2 0 16,3 0 0-16,-4 0 0 0,1 0 0 15,3 0 0-15,-1 0 0 16,1-5 0-16,3 3 0 16,0-4 0-16,3 0 0 15,-1-1 0-15,3-1 0 0,0 1 0 16,-1 0 0-16,1 2 0 16,1-2 0-16,0 4 0 15,0 1 0-15,-2-2 0 0,1 0 0 16,2-1 0-16,2 0 0 15,-3-2 0-15,3-1 0 16,0 1 0-16,0 1 0 16,-1 3 0-16,-3 2 0 15,-1 1 0-15,-4 0 0 16,-1 4 0-16,-4 5 0 0,-3 0 0 16,-6 1 0-16,0 0 0 15,-4-2 0-15,1 4-22 16,-7-7-60-16,-5-1-2 0</inkml:trace>
  <inkml:trace contextRef="#ctx0" brushRef="#br0" timeOffset="213347.316">19421 11236 380 0,'0'0'9'16,"0"0"1"-16,0 0 3 15,0 0 1-15,0 0 1 16,-4 14 0-16,4 4 2 0,1 12 0 16,4 12-7-16,5 10-4 15,-1 13-1-15,5 4-5 16,-1 6 0-16,0-3 0 16,1-2 0-16,-2-10 0 0,-2-12 0 15,-3-14 0-15,-4-8 0 16,-1-11 0-16,0-5 0 15,-2-10 0-15,0 0 0 16,-4-6 0-16,-1-6 0 0,-9-8 0 16,0-2 0-16,-5 0 0 15,1-3 0-15,-6 5 0 16,-2 3 0-16,4 5 0 16,-1 11 0-16,3 4 0 0,4 18 0 15,2 5 0-15,5 10 0 16,7 3 0-16,2 1 0 15,11-1 0-15,6-5 0 16,7-8 0-16,5-13 0 0,5-8 0 16,0-11 0-16,11-12-81 15,-2-6-3-15</inkml:trace>
  <inkml:trace contextRef="#ctx0" brushRef="#br0" timeOffset="213813.2674">19740 11727 410 0,'0'0'6'0,"0"0"2"16,-8 12 1-16,5 0 1 16,2 8 1-16,1 6 0 0,1 3-1 15,5 5 1-15,8-1-5 16,1-5-4-16,3-5 0 16,0-7 0-16,1-12-1 15,-1-9 0-15,-5-14 0 0,1-7 1 16,-3-4-1-16,-1 1 1 15,3 4-1-15,-2 9 0 16,4 11 2-16,4 10-3 16,3 18 0-16,2 12 0 0,-2 11 0 15,-3 8 0-15,-2 5 0 16,-8 2 0-16,-9 0 0 16,-3-3 0-16,-13-5 0 15,-10-7 0-15,-7-9 0 0,-7-16 0 16,4-6 0-16,-4-15-3 15,7-9-36-15,7-12-42 16,4-7-3-16</inkml:trace>
  <inkml:trace contextRef="#ctx0" brushRef="#br0" timeOffset="214183.3748">20183 11896 359 0,'0'0'6'0,"0"0"2"0,9-14 0 16,0-1 1-16,4-4-1 15,-1-3 1-15,2-4 0 16,-6-1 2-16,3 0-3 16,-9 3 0-16,-2 9 0 15,-7 6 2-15,-4 9 0 0,-5 12 1 16,1 9-1-16,-1 12-1 16,6 4-2-16,4 8-4 15,6-4-3-15,9 1 0 0,7-9 0 16,10-8 0-16,8-14-11 15,13-11-69-15,1-5-3 16</inkml:trace>
  <inkml:trace contextRef="#ctx0" brushRef="#br0" timeOffset="214641.987">20960 11214 445 0,'0'0'5'0,"0"0"1"0,-1 12 2 15,1 2 1-15,0 15 1 16,0 13 0-16,4 16 0 16,3 15-2-16,1 8-8 15,4 11 0-15,0 5 0 0,3 0 0 16,0-8 0-16,6-7 0 16,-5-23-17-16,7-10-64 15,3-15-4-15</inkml:trace>
  <inkml:trace contextRef="#ctx0" brushRef="#br0" timeOffset="215224.6087">21460 11758 425 0,'0'0'5'0,"0"0"3"0,0 0 1 15,0 0 2-15,0 0 2 16,0 0 0-16,0 0 2 16,0 0-3-16,0 0-12 15,-7-10 0-15,7 10 0 16,-12-13 0-16,4 4 0 0,1-2 0 16,-3 0 0-16,2-5 0 15,0 1 0-15,-2 2 0 16,0 0 0-16,2-1 0 15,-2 4 0-15,2 1 0 0,8 9 0 16,-14-10 0-16,14 10 0 16,-13-3 0-16,13 3 0 15,-6 0 0-15,6 0 0 0,-11 10 0 16,11-10 0-16,-4 15 0 16,4-15 0-16,-7 11 0 15,7-11 0-15,-3 13 0 16,3-13 0-16,-3 10 0 0,3-10 0 15,-5 13 0-15,2-1 0 16,0 4 0-16,-4 1 0 16,3 4 0-16,0 3 0 15,0 3 0-15,2 1 0 0,2 0 0 16,0-7 0-16,4-6 0 16,6-4 0-16,4-10-2 15,4-1 1-15,5-7 0 16,2-2 1-16,1 3-1 15,3 6 1-15,0 0 0 0,-4 15 0 16,1 3-2-16,-6 3-3 16,-3 0-4-16,-3-9-12 15,-3-7-57-15,-11-5-4 16</inkml:trace>
  <inkml:trace contextRef="#ctx0" brushRef="#br0" timeOffset="215546.7001">21554 11386 449 0,'0'11'4'16,"1"10"3"-16,4 15 0 15,7 12 0-15,1 10 2 16,5 8-1-16,4 6 1 0,3 3 0 16,1-11-7-16,0-8-2 15,-1-16 0-15,-3-14 0 16,-3-16 0-16,-3-10 0 0,-6-10 0 15,1-10 0-15,-3-5 0 16,2-2 0-16,0-2 0 16,1 5 0-16,3 8 0 15,2 5 0-15,3 10 0 16,-4 4 0-16,3 11 0 16,-5 9 0-16,-6 0 0 0,-7 9-5 15,-7-1 0-15,-9-1-3 16,-9-6-9-16,-3-17-51 15,-3 4-14-15</inkml:trace>
  <inkml:trace contextRef="#ctx0" brushRef="#br0" timeOffset="216167.5796">22210 11840 287 0,'0'0'6'0,"0"-7"3"16,4-3 0-16,2-4 1 15,3-7 0-15,-2 1 2 16,0-5 1-16,-2-3 5 15,-2 3-2-15,-3 6-2 0,-2 10 0 16,-5 9 2-16,-5 14 0 16,-1 11 0-16,2 11-1 15,1 9-4-15,4 2-1 16,6 2-3-16,4-6-5 0,10-7-2 16,3-10 0-1,10-11 0-15,1-15 0 0,6-2-24 16,-2-14-57-16,-3-11-2 15</inkml:trace>
  <inkml:trace contextRef="#ctx0" brushRef="#br0" timeOffset="216363.2113">22416 11388 477 0,'0'12'4'0,"0"15"1"16,2 11 1-16,2 15 0 15,4 9 1-15,-1 8-1 16,5 8-6-16,2 3 0 0,1-9 0 16,4-15 0-16,5-14 0 15,3-7-31-15,-3-17-52 16,2-11-2-16</inkml:trace>
  <inkml:trace contextRef="#ctx0" brushRef="#br0" timeOffset="216654.4291">22712 11872 404 0,'0'0'2'0,"0"0"2"16,13 0 1-16,0-11 0 15,1-2 1-15,4-5-1 0,3-5 0 16,-1-2 0-16,-5-9-1 15,-1 1-2-15,-8 3 2 16,-6 6 2-16,-1 10-1 16,-8 7 2-16,-5 8 1 15,0 16 0-15,1 12 0 0,6 9-1 16,3 5-2-16,4 1-2 16,10-2-2-16,7-12-4 15,10-2-18-15,17-17-58 0,-10-11-3 16</inkml:trace>
  <inkml:trace contextRef="#ctx0" brushRef="#br0" timeOffset="216984.2538">23110 11163 467 0,'0'9'3'0,"0"19"2"15,3 14 2-15,2 14-1 16,7 13 1-16,1 10-1 0,4 7 1 15,3 5-4-15,0-7-3 16,0-18 0-16,-2-9 0 16,-3-15 0-16,-7-13 0 15,-4-16 0-15,-4-13 0 0,0 0 0 16,-15-9 0-16,-1-3-3 16,-5-3 2-16,-2 4 0 15,0 6 1-15,-2 5 1 16,6 14 0-16,0 7 2 15,8 5-3-15,5 4 0 0,6 1 0 16,15-3 0-16,6-6 0 16,9-9 0-16,8-7-2 15,3-16-36-15,13-11-42 0,4-5-4 16</inkml:trace>
  <inkml:trace contextRef="#ctx0" brushRef="#br0" timeOffset="222685.3875">14992 14122 350 0,'0'0'7'15,"0"0"4"-15,-8 9 2 16,8-9 3-16,-13 8 0 16,13-8 1-16,-9 5 2 15,9-5 0-15,0 0-6 0,0 0-3 16,0 0-2-16,6-3-2 16,11-1 0-16,7 1-6 15,7 1 0-15,7 1 0 16,6 1 0-16,3 0 0 0,4 5-21 15,-5-4-60-15,1 1-2 16</inkml:trace>
  <inkml:trace contextRef="#ctx0" brushRef="#br0" timeOffset="223451.2977">15620 13887 344 0,'0'0'6'0,"0"21"4"0,2 0 4 16,5 20 2-16,4 7-1 15,8 13 1-15,5 7 1 16,4 4-1-16,3-2-5 15,1-9-5-15,-2-11-2 0,-3-21-1 16,-6-22-2-16,-5-18 0 16,-6-25 0-16,-7-21-2 15,-3-14-2-15,0-15-2 16,0-8-1-16,0 2 0 16,1 12-1-16,7 18 2 0,2 24 1 15,7 29 3-15,6 24 3 16,5 35 2-16,3 17 1 15,2 13 1-15,0-1 0 0,-1-4-1 16,-4-8-1-16,0-20 0 16,-8-23 0-16,-2-24-1 15,0-20 1-15,-3-19 0 16,3-9 0-16,3-2 1 0,1-1-1 16,-1 5 0-16,4 17-4 15,0 18 0-15,-3 17 0 16,3 25 0-16,-4 15 0 15,-4 11 0-15,-1 5 0 16,1 12 0-16,-1-8-77 0,1-10-9 16</inkml:trace>
  <inkml:trace contextRef="#ctx0" brushRef="#br0" timeOffset="224223.2826">16848 14111 395 0,'0'0'7'0,"0"0"3"0,-8 0 2 16,8 0 2-16,-18 0-1 15,12 0 1-15,-4 0 1 16,-2 0 0-16,12 0-7 16,-14-6-2-16,14 6-4 0,-17-5-2 15,17 5 0-15,-16-4 0 16,16 4 0-16,-17 0 0 15,7 0 0-15,10 0 0 16,-15-3 0-16,15 3 0 16,-7 0 0-16,7 0 0 0,0 0 0 15,0 0 0-15,0 0 0 16,-11 3 0-16,11-3 0 16,0 0 0-16,-2 13 0 15,2-13 0-15,-7 16 0 0,7-16 0 16,-7 17 0-16,3-5 0 15,1-3 0-15,-2 5 0 16,-1 1 0-16,4 0 0 0,0 3-4 16,2 2 1-16,0 0 1 15,7 2-1-15,4-1 1 16,3-5-1-16,2-3 0 16,3-5 1-16,-1-8 0 15,2 0 0-15,0-7 0 0,-1-3 1 16,-1-2 1-16,2 8-1 15,-3 4 2-15,6 4-1 16,-4 6 0-16,0 6-3 16,7 3-12-16,-9-3-31 0,3-5-32 15,0-11-4-15</inkml:trace>
  <inkml:trace contextRef="#ctx0" brushRef="#br0" timeOffset="224554.3349">17078 14032 400 0,'0'0'6'16,"0"6"2"-16,1 11 2 15,8 7 1-15,-2 7 0 16,3 6 1-16,-1 5 1 0,3 2-1 15,-2-2-5-15,0-8-3 16,-3-10-2-16,-1-12 0 16,-6-12-2-16,8-20 0 15,2-6 0-15,-3-8 0 0,2-1 0 16,3 2 0-16,0 4 1 16,4 10 0-16,-1 12 0 15,2 9 0-15,-2 13-1 16,3 6-3-16,3 6-24 0,6-2-52 15,-6-2-3-15</inkml:trace>
  <inkml:trace contextRef="#ctx0" brushRef="#br0" timeOffset="224909.2731">17482 14050 442 0,'0'0'4'0,"-7"14"1"16,6 7 0-16,1 8 1 16,2 4 0-16,6 6 1 15,2 1-1-15,3 1 0 16,7-4-3-16,1-8-2 0,1-15-1 16,0-11 0-16,-2-8-1 15,1-11 0-15,-1-3 0 16,1 1 0-16,0 4 0 15,-1 6 1-15,6 8 1 0,-2 12 0 16,3 13 0-16,-4 13 1 16,-1 6 2-16,-7 6 0 15,-4 4 0-15,-8-1 2 16,-3-3-4-16,-14-4-2 0,-8-9 0 16,-7-8 0-16,-8-12 0 15,-6-17 0-15,3-29-73 16,-8 6-12-16</inkml:trace>
  <inkml:trace contextRef="#ctx0" brushRef="#br0" timeOffset="225472.9056">18689 13863 322 0,'0'0'8'16,"0"0"5"-16,0 0 3 16,-13 8 3-16,2 4 2 0,-2 9 1 15,-3 4 1-15,1 16 1 16,-3 5-8-16,5 9-4 15,4-1-4-15,8 1-1 16,5-9-7-16,13-8 0 16,3-13-2-16,13-14-19 0,3-17-60 15,0-16-2-15</inkml:trace>
  <inkml:trace contextRef="#ctx0" brushRef="#br0" timeOffset="225809.8931">18889 14054 451 0,'-2'10'3'15,"2"10"1"-15,-2 8 2 0,2 4 0 16,1 3 0-16,7 0 0 16,1 0 0-16,7-4 0 15,5-15-2-15,1-16-3 16,6-12-1-16,-4-11-1 0,6-4 1 15,-3-1-1-15,1 5 0 16,-1 8-1-16,-1 11 1 16,-1 8 1-16,0 17 1 15,-2 14-1-15,-2 8 1 0,-3 6 1 16,-6 6 1-16,-6-1 0 16,-6-3 0-16,-9-2 0 15,-11-6-1-15,-6-10-2 16,-10-13 0-16,-4-11 0 0,-4-9-15 15,-6-6-56-15,6-24-12 16</inkml:trace>
  <inkml:trace contextRef="#ctx0" brushRef="#br0" timeOffset="226268.786">19561 13946 363 0,'0'0'8'0,"0"0"5"15,0-9 1-15,0 9 2 16,-15-5 1-16,5 5 1 15,-1 3 1-15,-5 10 0 0,0 10-6 16,0 10-5-16,7 9-5 16,1 3-3-16,8 5 0 15,2-5 0-15,11-4 0 16,5-14 0-16,4-14 0 16,-1-21-3-16,9-18-33 0,10-20-46 15,-17-16-3-15</inkml:trace>
  <inkml:trace contextRef="#ctx0" brushRef="#br0" timeOffset="226416.7022">19633 13517 456 0,'-2'10'6'16,"2"17"1"-16,1 16 1 15,5 15 2-15,2 17 1 16,0 11 0-16,7 9-9 16,2 6-2-16,7-8 0 0,-1-12 0 15,7-15 0-15,-2-21 0 16,-1-13-80-16,5-18-6 15</inkml:trace>
  <inkml:trace contextRef="#ctx0" brushRef="#br0" timeOffset="226690.4253">20020 14096 465 0,'0'0'2'16,"0"0"0"-16,0 0 2 0,0 9 0 15,0-9 0-15,14-1 0 16,0-10 1-16,2-1-1 16,2-8-1-16,0-5-2 0,-3-1 0 15,-5-1-1-15,-6 4 0 16,-4 6 1-16,-1 8-1 16,-7 9 1-16,-4 12 1 15,2 9-1-15,3 9 0 16,6 5 0-16,2 2-4 0,9-3-8 15,14-6-34-15,7-3-37 16,4-11 0-16</inkml:trace>
  <inkml:trace contextRef="#ctx0" brushRef="#br0" timeOffset="226963.1639">20501 13762 463 0,'0'0'3'15,"-11"3"2"-15,0 6 1 0,-4 5 1 16,1 6 0-16,-4 1 1 16,2 4 0-16,0 1-4 15,8 1-4-15,6-5 0 16,3-3 0-16,9-3 0 0,6-5 0 16,4-3 0-16,3-4 0 15,1 2 0-15,-4 0 0 16,-4 2 0-16,-2 3 0 15,-10 6 0-15,-4 2 0 0,-9 2 0 16,-5 5 0-16,-6-9-6 16,-5 2-77-16,7 0-2 15</inkml:trace>
  <inkml:trace contextRef="#ctx0" brushRef="#br0" timeOffset="227869.0864">15401 15533 440 0,'0'0'5'15,"0"0"2"-15,2 12 2 16,5-3 0-16,4 2 0 0,5 3 0 16,7 0 1-16,4 1-2 15,5-5-6-15,11 4-13 16,-6-3-67-16,14-7-4 16</inkml:trace>
  <inkml:trace contextRef="#ctx0" brushRef="#br0" timeOffset="229007.0449">16272 15141 447 0,'0'0'3'0,"0"0"2"16,0 0 2-16,-11 3 0 0,8 14 2 15,0 14 1-15,1 15 2 16,2 20-1-16,3 16-11 15,8 5 0-15,2 7 0 16,5 1 0-16,0-10 0 0,4-13 0 16,-4-16 0-16,0-20 0 15,-6-22 0-15,-3-12 0 16,-8-10 0-16,-1-18 0 16,-10-9 0-16,-4-7 0 0,-6 3 0 15,-5 0 0-15,-3 12 0 16,1 11 0-16,0 15 0 15,2 12 0-15,5 19 0 16,3 12 0-16,5 2 0 0,7 3 0 16,5-3 0-16,6-7 0 15,10-14 0-15,10-9 0 16,8-10 0-16,0-15 0 16,-1-6-78-16,15-8-10 0</inkml:trace>
  <inkml:trace contextRef="#ctx0" brushRef="#br0" timeOffset="229538.8324">16790 15163 391 0,'0'0'7'16,"0"0"3"-16,13 0 2 0,-13 0 2 15,14 19 1-15,-3 0 1 16,2 13 0-16,3 10 2 16,1 10-6-16,0 13-12 15,0 5 0-15,3 5 0 0,-1-4 0 16,-6-1 0-16,1-15 0 16,-6-13 0-16,-3-7 0 15,-3-16 0-15,-2-19 0 16,-12 2 0-16,-1-12 0 0,-4-9 0 15,-4-3 0-15,0 3 0 16,-6 1 0-16,4 10 0 16,4 8 0-16,1 11 0 15,6 11 0-15,8 8 0 16,4 3 0-16,9-2 0 0,13-5 0 16,3-6 0-16,8-9 0 15,9-7 0-15,-1-11 0 16,-3-6-79-16,11-5-7 0</inkml:trace>
  <inkml:trace contextRef="#ctx0" brushRef="#br0" timeOffset="230117.7213">17505 15838 390 0,'0'0'6'16,"0"0"3"-16,0 0 2 0,0 0 1 16,0-12 1-16,-3-4 0 15,-3-11 0-15,-2-11 0 16,1-9-5-16,-2-14-4 15,1-5-2-15,1-1 0 16,6 4-2-16,1 10 1 0,11 19 0 16,6 28 1-16,8 17 0 15,6 31 1-15,10 15-1 16,2 13 2-16,2 1-4 16,-2-1 0-16,-6-10 0 0,-3-14 0 15,-7-19 0-15,-10-22 0 16,-10-16 0-16,-7-20 0 15,-2-16 0-15,-5-15 0 0,-4-10 0 16,0-3 0-16,2 3 0 16,3 11 0-16,6 12 0 15,3 15 0-15,18 17-29 16,7 17-53-16,5 19-3 0</inkml:trace>
  <inkml:trace contextRef="#ctx0" brushRef="#br0" timeOffset="230543.3817">18024 15337 453 0,'0'0'3'16,"0"0"2"-16,0 0 2 16,5 0 1-16,2-3 1 0,10-2 1 15,3-1-1-15,10-6-2 16,7 1-7-16,9-2 0 16,7 0 0-16,7 1 0 15,4 0 0-15,2 5 0 0,-6-3-11 16,-21 7-72-16,15 3-1 15</inkml:trace>
  <inkml:trace contextRef="#ctx0" brushRef="#br0" timeOffset="230747.538">18429 15259 465 0,'-1'10'5'0,"-3"8"1"0,0 12 2 15,-2 10 2-15,5 7-1 16,-1 11-1-16,2 5-8 16,1 5 0-16,9-7 0 15,4-7 0-15,8-16 0 16,11-4-7-16,0-18-76 0,2-10-3 16</inkml:trace>
  <inkml:trace contextRef="#ctx0" brushRef="#br0" timeOffset="231437.633">18805 15545 407 0,'1'9'4'0,"2"12"2"15,1 7 1-15,6 3 1 16,1 6 1-16,-4 0 0 16,8-1 1-16,-4-3-1 0,-3-13-2 15,-8-20-2-15,8-6-2 16,-8-22-1-16,-8-15-1 15,-1-12 0-15,-5-12-1 0,-1-5-1 16,-1 0 1-16,4 6-1 16,5 5 2-16,5 13-1 15,2 14 2-15,9 13 0 16,8 16 2-16,9 7-1 16,3 13 1-16,2 7-1 0,3 7 0 15,-3 4 0-15,-4 1-3 16,-6 4 0-16,-4-1-5 15,-14 11-55-15,-3-17-21 16,-2-6 0-16</inkml:trace>
  <inkml:trace contextRef="#ctx0" brushRef="#br0" timeOffset="231750.8204">19284 15458 492 0,'0'0'3'0,"-12"0"1"16,3 0 0-16,0 0 0 16,-1 3 0-16,1 0-4 15,-2 1 0-15,11-4 0 0,-9 14 0 16,9-14 0-16,3 15 0 15,10-8 0-15,0 1 0 16,2-1 0-16,-1 0 0 16,3 3 0-16,-2 1 0 0,-3 1 0 15,-6 4 0-15,-6 2 0 16,0 7-9-16,-8 11-65 16,-4-12-9-16</inkml:trace>
  <inkml:trace contextRef="#ctx0" brushRef="#br0" timeOffset="232345.2987">20279 15673 439 0,'0'0'4'16,"-9"0"1"-16,9 0-1 16,-15-14 0-16,8-2-2 15,-3-9-4-15,-1-9-6 0,-2-11-1 16,3-1-4-16,0 0 7 16,-3 1 5-16,4 12 4 15,-6 12 5-15,4 15 4 16,-2 9 8-16,4 15 2 0,-1 6-1 15,5-2-15-15,5 2-6 16,0-12 0-16,11-6 0 16,-3-13-40-16,15-8-43 15,2-2-3-15</inkml:trace>
  <inkml:trace contextRef="#ctx0" brushRef="#br0" timeOffset="232686.3976">20480 15444 361 0,'0'0'7'0,"0"0"3"16,0 0 3-16,0 0 0 16,6-10 1-16,-6 10 0 15,16-13 2-15,-3 4 0 16,2-2-6-16,4 3-3 0,2 2-2 16,-1 2-2-16,1 4-3 15,-2 9-4-15,-6 8-3 16,-1 12-6-16,-9 6-11 15,-2 7-26-15,-1 2-30 16,-2 2-2-16</inkml:trace>
  <inkml:trace contextRef="#ctx0" brushRef="#br0" timeOffset="233405.6498">20473 15637 365 0,'0'0'8'0,"0"0"4"0,-6-11 2 16,5-3 0-16,-1-4 0 15,0-5 2-15,-2-5-2 16,0-3 1-16,4 2-7 16,-2 1-5-16,2 6-5 15,-1 1-12-15,4-1-56 0,6 20-9 16</inkml:trace>
  <inkml:trace contextRef="#ctx0" brushRef="#br0" timeOffset="233677.7072">20961 15320 443 0,'0'0'3'0,"-12"5"2"15,12-5 1-15,-17 20 1 0,4-2 1 16,5 6 1-16,0 5-1 16,3 2 1-16,5 2-4 15,9-1-2-15,8-2-5 16,6-9-7-16,9-5-26 15,8-11-45-15,-6-5-1 0</inkml:trace>
  <inkml:trace contextRef="#ctx0" brushRef="#br0" timeOffset="233917.5974">21178 15533 433 0,'0'0'5'0,"0"0"1"0,0 12 1 15,0-12 2-15,0 0-1 16,12 0 1-16,-1-5 0 15,-1-11 0-15,3-8-4 0,-2-7-2 16,-3-5-1-16,-3-2-1 16,-5 2 0-16,-5 2 1 15,-2 12 0-15,-7 10-2 16,0 11 0-16,-1 5 0 16,3 15 0-16,4 8 0 0,8 2 0 15,1-1 0-15,17-7-52 16,4-2-29-16,7-8-2 15</inkml:trace>
  <inkml:trace contextRef="#ctx0" brushRef="#br0" timeOffset="234168.9802">21463 15509 426 0,'0'0'3'15,"0"0"2"-15,-1-5 1 16,-1-6 2-16,-3-5-1 16,-1-3 2-16,0-3 2 0,3-2 0 15,0 1-1-15,3 2-2 16,0 2-1-16,9 2-7 16,8 8 0-16,3 1 0 0,6 1 0 15,5-3 0-15,10 5 0 16,21-12-82-16,-14 0-2 15</inkml:trace>
  <inkml:trace contextRef="#ctx0" brushRef="#br0" timeOffset="234642.5943">21717 15250 435 0,'0'0'5'16,"3"25"1"-16,5 1 3 15,6 10 1-15,1 7 1 0,7 9 0 16,3 3 1-16,1 6 0 16,-2-6-12-16,-2-8 0 15,-1-10 0-15,-6-9 0 16,-4-14 0-16,-11-14 0 0,4-17 0 16,-4-17 0-16,-6-18 0 15,-2-8 0-15,-1-6 0 16,5-5 0-16,2 1 0 0,2 9-2 15,5 13 0-15,8 14 1 16,2 19 2-16,7 15-1 16,-2 14 1-16,-1 15 2 15,-1 11-3-15,-6 3 0 0,-5 6 0 16,-6-1 0-16,-1-10-7 16,-5-13-52-16,-4-5-21 15,-3-15-3-15</inkml:trace>
  <inkml:trace contextRef="#ctx0" brushRef="#br0" timeOffset="234923.4549">22259 15341 420 0,'0'0'8'16,"-5"13"0"-16,2-5 2 0,1 2 1 15,2-10-1-15,0 15 1 16,0-15 1-16,10 3-1 15,4-10-6-15,-1-8-2 0,2-6-1 16,-4-6-2-16,-2 1 0 16,-7-3 0-16,-3 5 0 15,-13 6 0-15,-4 10 0 16,-7 8 0-16,-3 3 0 0,0 12 0 16,0 9 0-16,6 2 0 15,8 3 0-15,8-7 0 16,11 3-13-16,29-9-69 15,-11-5-3-15</inkml:trace>
  <inkml:trace contextRef="#ctx0" brushRef="#br0" timeOffset="235321.2364">22542 15451 414 0,'0'0'6'16,"0"0"2"-16,0 10 2 0,0-10-1 16,0 0 0-16,0-8 1 15,-1-7 0-15,-1-6 1 16,-1-10-4-16,3-6-3 16,0-1-1-16,0-3 1 15,3 8-1-15,10 4 0 0,1 8-3 16,8 6 0-16,8 6 0 15,3 9 0-15,3-5-15 16,4 5-65-16,10 3-3 0</inkml:trace>
  <inkml:trace contextRef="#ctx0" brushRef="#br0" timeOffset="235787.705">23068 15133 433 0,'0'0'6'0,"0"0"2"0,-7 0 2 16,7 0 1-16,-13 0 2 15,2 0 0-15,0 0 0 16,0 0-9-16,-3-1-4 16,6-4 0-16,-1 1 0 0,9 4 0 15,-15-8 0-15,15 8 0 16,-9-10 0-16,9 10 0 16,-9-3 0-16,9 3 0 15,0 0 0-15,0 0 0 16,-13-2 0-16,13 2 0 0,0 0 0 15,-10 0 0-15,10 0 0 16,0 0 0-16,-13 4 0 16,13-4 0-16,0 0 0 15,-10 8 0-15,10-8 0 0,-9 6 0 16,9-6 0-16,-15 8 0 16,6 0 0-16,1 2 0 15,1 0 0-15,1 2 0 0,2 4 0 16,2-2 0-16,2-1-3 15,0-1 2-15,0-12 1 16,8 15-1-16,-8-15 1 16,19 9 0-16,-9 0 0 0,5 4 0 15,-1 7 1-15,3 5 0 16,-2 0 0-16,4 4 1 16,-2-7-2-16,0-10-3 15,0-14-6-15,-2-17-34 16,-1-15-36-16,-4-17-3 0</inkml:trace>
  <inkml:trace contextRef="#ctx0" brushRef="#br0" timeOffset="235949.8743">23073 14611 438 0,'1'7'7'16,"-1"13"3"-16,4 15 2 0,1 12 0 16,2 11 1-16,5 12 1 15,4 9-9-15,5 7-5 16,2-9 0-16,4-5 0 15,-1-13 0-15,1-8 0 0,-11-18-33 16,4-9-50-16,-6-9-4 16</inkml:trace>
  <inkml:trace contextRef="#ctx0" brushRef="#br0" timeOffset="236111.8137">23095 15258 450 0,'0'0'4'0,"0"9"1"15,0-9 1-15,7 13 0 16,3-6 0-16,4-4 0 0,6-3-1 16,7 0-1-16,1-14-11 15,11-3-23-15,-2-2-49 16,-1-3 0-16</inkml:trace>
  <inkml:trace contextRef="#ctx0" brushRef="#br0" timeOffset="236377.1593">23419 15196 456 0,'0'0'3'16,"0"0"0"-16,0 0 2 16,5 8-1-16,-5-8 1 0,18 0 1 15,-1-2-1-15,-1-7 1 16,3-5-2-16,4-7-1 16,-2-5-2-16,-4-6 1 15,-3-2-2-15,-5 1 1 0,-7 2-1 16,-2 5 1-16,-5 9-1 15,-5 9 0-15,-2 9 1 16,4 17 1-16,1 11 1 0,4 9-3 16,4 3 0-16,9 0 0 15,13-5-2-15,3-9-10 16,9-25-51-16,1-2-19 16,0-12 0-16</inkml:trace>
  <inkml:trace contextRef="#ctx0" brushRef="#br0" timeOffset="236692.2466">23830 14427 455 0,'0'0'5'16,"0"22"2"-16,0 9 1 15,4 16 2-15,-2 15 0 0,8 11 0 16,-1 11-4-16,3 9-6 16,4 0 0-16,-1-7 0 15,2-13 0-15,-1-12 0 16,0-14 0-16,-3-16 0 0,-3-13 0 15,-10-18 0-15,0 0 0 16,0-7 0-16,-8-8 0 16,-9-2 0-16,-2 2 0 15,-4 3 0-15,0 9 0 0,0 3 0 16,2 11 0-16,8 6 0 16,6 4 0-16,2 5 0 15,5-4 0-15,11-2 0 16,3-3 0-16,6-7 0 0,7-8 0 15,-3-7 0-15,13-20-66 16,-2 6-19-16</inkml:trace>
  <inkml:trace contextRef="#ctx0" brushRef="#br0" timeOffset="237669.7487">17430 16637 425 0,'0'0'5'16,"0"0"3"-16,0 0 0 15,0 0 1-15,-8-6 1 0,8 6 0 16,-4-9 2-16,4 9 0 16,0 0-5-16,-8 10-2 15,7 11-5-15,1 6 0 16,4 6 0-16,1 5 0 0,0 2 0 16,4 0 0-16,-1-5 0 15,4 0 0-15,-2-7 0 16,0-1 0-16,1-2 0 15,-4 1 0-15,5 7 0 16,-4 3 0-16,1 6 0 0,-5-20 0 16,0-1 0-16,0 1 0 15,0 0 0-15,0-1 0 16,-3-8 0-16,2 6 0 16,-3-19 0-16,0 0 0 15,-3-29 0-15,-7-14 0 0,1-9 0 16,-5-6 0-16,-2 5 0 15,8 7 0-15,-3 8 0 16,5 5 0-16,2 8 0 0,4 0 0 16,0 5 0-16,5-3 0 15,1 1 0-15,6 1 0 16,2 0 0-16,5 5 0 16,2 7 0-16,5 6 0 0,5 3 0 15,7 15 0-15,1 2-37 16,2 9-48-16,6 3-2 15</inkml:trace>
  <inkml:trace contextRef="#ctx0" brushRef="#br0" timeOffset="238241.0698">18132 16840 406 0,'0'0'6'0,"0"0"4"16,0 0 2-16,0 0 1 16,0 0 2-16,0-10 0 15,0 0 1-15,-1-1 0 0,-5-2-14 16,2-2-2-16,-2 1 0 15,-3 1 0-15,4-1 0 16,-6 4 0-16,7-1 0 16,-7 2 0-16,2 8 0 15,9 1 0-15,-12-7 0 0,12 7 0 16,-15 0 0-16,15 0 0 16,-8 5 0-16,8-5 0 15,0 0 0-15,-10 12 0 16,10-12 0-16,-9 17 0 0,9-17 0 15,-12 18 0-15,2-2 0 16,3 2 0-16,-5 2 0 16,5 8 0-16,-5 2 0 15,7 5 0-15,0-1 0 0,5 4 0 16,3-7 0-16,6 1 0 16,6-9 0-16,5-6 0 15,0-12-5-15,2-5 0 16,2-11 1-16,-4-5 1 0,0-4 2 15,-2 2 1-15,-1 7 1 16,0 10 1-16,2 4 1 16,2 16-1-16,0 3 0 15,6 7-5-15,-3-5-17 0,-9-2-58 16,13-8-2-16</inkml:trace>
  <inkml:trace contextRef="#ctx0" brushRef="#br0" timeOffset="238568.9963">18339 16760 422 0,'0'0'4'15,"0"17"2"-15,1 7 2 16,5 8 2-16,5 7 0 15,4 6 2-15,-2 4 0 16,5 1 0-16,0-6-4 0,-3-10-1 16,-1-15-7-16,-1-16 0 15,-4-13 0-15,2-17 0 16,-1-5 0-16,-3-9 0 0,7 0 0 16,0 3 0-16,3 9 0 15,1 12 0-15,4 17 0 16,2 6 0-16,3 16 0 15,0 4 0-15,10-5-48 0,-7 13-34 16,-3-5-1-16</inkml:trace>
  <inkml:trace contextRef="#ctx0" brushRef="#br0" timeOffset="239071.5275">19013 16322 468 0,'0'0'4'0,"0"7"1"0,0 9 3 16,3 9 0-16,8 11 0 15,2 11 0-15,6 12-6 16,4 7-2-16,2 5 0 16,6-1 0-16,-1-3 0 15,1-8 0-15,-6-9 0 16,-2-13 0-16,-7-11 0 0,-7-5 0 15,-9-10 0-15,-4-9 0 16,-11-2 0-16,-7-2 0 16,-2-4 0-16,-6 1 0 0,0 4 0 15,-1 2 0-15,0 14 0 16,8 7 0-16,3 7 0 16,6 7 0-16,6 3 0 15,8-4 0-15,9-2 0 0,9-11 0 16,9-10 0-16,11-12 0 15,0-13 0-15,10-20-64 16,-2 2-22-16,-1-3-2 16</inkml:trace>
  <inkml:trace contextRef="#ctx0" brushRef="#br0" timeOffset="239302.838">19442 16987 442 0,'0'0'5'0,"-3"10"1"16,-1-1 3-16,3 4 0 15,1 2 2-15,0 2-1 16,3-1 1-16,2-2-3 0,9-4-8 15,-1-10 0-15,3-4 0 16,0-13 0-16,-7-8 0 16,3-4 0-16,-10-7 0 15,-2-3 0-15,-9 2 0 16,-7 4 0-16,-7 6 0 0,0 9 0 16,2 12 0-16,-3 6 0 15,7 14 0-15,6 8 0 16,11 12 0-16,0 5-51 0,14-6-33 15,11-3-3-15</inkml:trace>
  <inkml:trace contextRef="#ctx0" brushRef="#br0" timeOffset="240028.9121">19785 16731 284 0,'0'0'8'0,"0"0"2"0,0 0 3 16,-4 6 3-16,4-6 0 15,-4 11 2-15,4-11 2 16,-5 15 1-16,5-15-5 0,-3 16-4 16,2-6-2-16,1-1-1 15,0 1-1-15,0 2-1 16,0 4-2-16,0 4-1 16,4 3-1-16,0 5 0 0,2 2-1 15,1 3 0-15,2-4-1 16,2 1 0-16,0-9-1 15,2-9 0-15,-1-9 0 0,0-11 0 16,1-16 0-16,-3-11-1 16,-1-7 0-16,3-2 0 15,-5 1 0-15,6 7 1 16,0 11 0-16,4 16 0 16,-1 9 1-16,6 17 0 0,2 7 1 15,0 5 0-15,1-5-1 16,-1-5 1-16,-2-8 0 15,-4-11 1-15,0-15-1 16,-2-7 0-16,0-5 1 0,0 1 2 16,-1 6-5-16,1 9 0 15,3 11 0-15,1 13 0 16,0 12 0-16,5 8 0 16,-1 2 0-16,4 1 0 0,-7-7-16 15,3-1-67-15,3-13-2 16</inkml:trace>
  <inkml:trace contextRef="#ctx0" brushRef="#br0" timeOffset="240385.3126">20373 16072 463 0,'0'0'5'0,"-2"15"2"15,1 9 2-15,1 13 0 16,3 13 1-16,7 14-2 16,0 18-8-16,5 8 0 15,6 8 0-15,3-3 0 0,5-6 0 16,-1-9 0-16,8-3-8 16,6-19-76-16,-9-16-1 15</inkml:trace>
  <inkml:trace contextRef="#ctx0" brushRef="#br0" timeOffset="240819.6239">20751 16656 440 0,'0'0'2'0,"-1"14"3"15,1 3 2-15,5 7 2 0,0 6 0 16,4 10 0-16,0 2 1 16,6 7 1-16,0-6-2 15,6-3-9-15,-3-8 0 16,4-8 0-16,-2-13 0 0,2-11 0 16,-3-10 0-16,-1-12 0 15,0 0 0-15,3-7 0 16,-1 2 0-16,3-1 0 15,-1 10 0-15,3 8 0 0,1 10 0 16,3 10 0-16,1 8 0 16,-4 13 0-16,0 12 0 15,-3 4 0-15,-6 8 0 16,-13-24 0-16,1 2 0 16,-6 7 0-16,-2 1 0 0,-6-2 0 15,-4 4 0-15,-4-5 0 16,-1-1 0-16,-5-7 0 15,-5-3 0-15,2-4 0 0,-5 0-65 16,1-8-24-16</inkml:trace>
</inkml:ink>
</file>

<file path=ppt/ink/ink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511" units="deg"/>
          <inkml:channel name="T" type="integer" max="2.14748E9" units="dev"/>
        </inkml:traceFormat>
        <inkml:channelProperties>
          <inkml:channelProperty channel="X" name="resolution" value="946.47601" units="1/cm"/>
          <inkml:channelProperty channel="Y" name="resolution" value="1676.0614" units="1/cm"/>
          <inkml:channelProperty channel="F" name="resolution" value="1.41944" units="1/deg"/>
          <inkml:channelProperty channel="T" name="resolution" value="1" units="1/dev"/>
        </inkml:channelProperties>
      </inkml:inkSource>
      <inkml:timestamp xml:id="ts0" timeString="2017-11-14T15:33:05.717"/>
    </inkml:context>
    <inkml:brush xml:id="br0">
      <inkml:brushProperty name="width" value="0.05292" units="cm"/>
      <inkml:brushProperty name="height" value="0.05292" units="cm"/>
      <inkml:brushProperty name="color" value="#FF0000"/>
    </inkml:brush>
  </inkml:definitions>
  <inkml:trace contextRef="#ctx0" brushRef="#br0">2726 469 269 0,'0'0'6'15,"0"0"5"-15,0 0 4 16,0 0 0-16,0 0 4 15,0 0 0-15,-2 8 1 0,-1 5 1 16,2-2-5-16,-3 2-7 16,1-2-2-16,0 0-1 15,-6 55-1-15,9-44-2 16,0 2 0-16,0 5-1 16,4-10 1-16,0 9-1 0,-2-1 1 15,2 4-3-15,1 1 0 16,0 3 0-16,0-2 0 15,-1 6 0-15,4-5-1 16,-3 4 1-16,2-4-2 16,-2-1 2-16,-2-1-1 0,3-4 0 15,0 0 1-15,1-5-1 16,-1 1 0-16,1-2 1 16,4-6-1-16,1-2 2 0,1-6-1 15,2 1 0-15,1 0 0 16,1-6 0-16,2 2 0 15,0-2 1-15,0-2-1 16,3 2-1-16,-1-1 1 0,2 2 0 16,-4-2 0-16,4 1-1 15,1 1 1-15,-3-1-1 16,1 4 2-16,2-1-1 16,-3-2-1-16,0 0 1 15,1-1 0-15,0 1 1 0,1-1-1 16,0-1 1-16,2-2-1 15,-4 0 0-15,2 0 1 16,2 0-1-16,-1-2 0 0,0 0 0 16,-4-1 0-16,2 1 0 15,2-1 0-15,-3 1 1 16,-2 2-1-16,4-2 0 16,-2 2 1-16,-1-1-1 0,0 1 0 15,0 0 0-15,-2 0-1 16,3 0 1-16,1 0 0 15,-1 1 0-15,1-1-1 16,-3 0 1-16,4 0 0 0,1 0 0 16,0 0-1-16,0 0 1 15,0 0 0-15,3 0 0 16,1-2 0-16,-1 0 0 16,1 0 0-16,1 2 1 15,-1 0-1-15,1 1 0 0,-1-1-1 16,1 0 2-16,1 0-1 15,0 0 1-15,0 0-1 16,4-2 1-16,2-1-1 0,-1-5 0 16,3 1 2-16,-1-1-2 15,3-1 1-15,0-5 0 16,4 2 0-16,-3-4 0 16,4 0 0-16,-1-3-1 0,1 2 1 15,1-6-2-15,-1-2 1 16,1 3 0-16,-1-2 1 15,-4 2 0-15,-1-2 0 16,-2 1 0-16,-2-3 0 16,-5 1 1-16,-31 25-2 0,24-27-1 15,5 2 1-15,-13-6 1 16,0 1-2-16,-10-4 1 16,0-2 0-16,-9-1-1 15,-3-1 0-15,-13-2 1 16,-29-41 0-16,14 39-1 0,-6 5 1 15,-7 2-1-15,-5 4 1 16,-6 2 0-16,-3 5 1 16,-5 3 0-16,-3 8-1 15,-2 3 1-15,-1 2-1 16,0-1 0-16,-2 8 1 16,2 0-2-16,-5 2 2 0,3 5-1 15,-2 5 0-15,2-5 1 16,0 6-1-16,-2-3 1 15,4-2 0-15,-4-1 0 16,2-1 1-16,0 1 0 16,0-6-1-16,-1-1 1 15,-1 1 0-15,4 2 1 16,-2 0-1-16,5-3 0 0,-4 1-3 16,4 0-2-16,2 0-9 15,3-6-41-15,9 3-25 16,6 3-2-16</inkml:trace>
  <inkml:trace contextRef="#ctx0" brushRef="#br0" timeOffset="1693.9228">5044 488 315 0,'0'0'0'0,"0"0"0"15,0 0 1-15,0 0 1 16,0 0 2-16,0 0 0 16,0 0 0-16,2-3-1 0,5 0 2 15,56-21-1-15,-41 16-1 16,6 0-1-16,3-4-1 16,6 0 1-16,48-12-1 15,-34 13-1-15,4 0 3 16,6-3 1-16,0 7 0 15,1-9 2-15,5 7-1 0,1-1 0 16,6 3 2-16,-1 3-1 16,1 4-1-16,5-5 0 15,2 5 0-15,1-1-2 16,1 1 1-16,4 0 0 16,0 1-1-16,3-1 0 15,1 2-1-15,3-1 0 16,1-1 0-16,3 0-1 0,0 0 1 15,3 0-2-15,-4-4 0 16,2-1 0-16,2 0 1 16,-1-4-1-16,3 3 1 15,-3-1-1-15,2 0-1 16,-3 2 1-16,0-1 1 16,-3 2 0-16,0 0-2 0,2-1 1 15,-6 4 1-15,4 1 0 16,0-4 1-16,-1 1-2 15,-2 3 0-15,0 2 0 16,0-2 1-16,0 3 0 16,-2 0-1-16,1 4 0 0,2-2 1 15,1-2-2-15,2-1 2 16,2 1-1-16,-5-2 0 16,2 5 1-16,2-4-1 15,0 0 1-15,0 4 0 16,2-2 0-16,-1 0-1 15,4 2 0-15,-4-1 0 16,-1 1 0-16,-1-2 0 0,-1-3 0 16,0 2-1-16,1 0 0 15,-4 6 3-15,3-4-2 16,-2 3 0-16,-1-4 0 16,-3 9 1-16,0-8-1 15,-2 3 1-15,-3 0 0 16,1 1-2-16,-1-1 2 0,-2 8-1 15,-1-3 0-15,3 6 1 16,-2 0-2-16,-4-2 1 16,1 5 1-16,-5 0-2 15,-5-1 1-15,6 4 1 16,-8 7 0-16,0-3 0 0,-4 2 1 16,-1 3 0-16,-1 1-3 15,-3 0 2-15,-1 1 0 16,-3 0-2-16,-3 1 1 15,-2-2-1-15,-4 3 1 16,-1 2 0-16,-4-3 0 0,0 2 0 16,1 0 1-16,-8-1 0 15,-10-13 2-15,41 47-1 16,-8-2 0-16,-5-1 1 16,-12-5-1-16,-4-1 1 0,-8 2 0 15,-5 0-1-15,-2-6-2 16,2 6 1-16,2 0 0 15,2 3 1-15,4 0 0 0,4 4-1 16,2-4 2-16,6 0 0 16,2 5 0-16,6-2 2 15,1 1 0-15,1 3 0 16,1 0-1-16,0-2-4 16,-1-2 0-16,-3 0 0 0,-2-4 0 15,-7-1 0-15,-5-8 0 16,-4-3 0-16,-7-7 0 15,-2-6 0-15,-5 0 0 16,-6-13 0-16,1-4 0 0,-2-11 0 16,-11-14 0-16,19-8-43 15,-13-6-40-15,-3-11-4 16</inkml:trace>
  <inkml:trace contextRef="#ctx0" brushRef="#br0" timeOffset="7343.7505">14663 3693 392 0,'0'0'9'15,"0"0"1"-15,0 0 4 16,0 0 0-16,0 0 1 0,0 7 1 15,1 9 1-15,2 11 0 16,1 13-10-16,3 8-7 16,-3 12 0-16,0 6 0 15,5 5 0-15,-3 1 0 16,4-9 0-16,4-5-9 0,3-17-71 16,6-16-4-16</inkml:trace>
  <inkml:trace contextRef="#ctx0" brushRef="#br0" timeOffset="7722.0288">15079 3856 419 0,'-2'8'6'15,"-2"8"3"-15,-1 13 1 0,-2 5 1 16,5 10 1-16,2 5 0 16,1 2-1-16,10 0 1 15,8-9-5-15,8-13-5 16,4-17-2-16,8-9 0 0,0-14 0 16,-3-13 0-16,-2-8 0 15,-6-9 0-15,-8-9 0 16,-13-2 0-16,-7-5 0 15,-6-4 0-15,-11 5 0 16,-10 3 0-16,-4 9 0 0,-3 13 0 16,0 12 0-16,2 19 0 15,3 10 0-15,4 17 0 16,9 5 0-16,15 11-16 0,9 1-66 16,8-4-1-16</inkml:trace>
  <inkml:trace contextRef="#ctx0" brushRef="#br0" timeOffset="8426.162">15980 3834 282 0,'0'0'7'16,"0"0"5"-16,-1 7 2 15,1-7 3-15,0 25 1 0,2-2 2 16,2 9 2-16,7 8-1 15,-4 0-6-15,3 4-3 16,1-2-3-16,-4-2-1 0,1-13-3 16,-4-10-1-16,-4-17-1 15,7-11-1-15,-6-17 0 16,1-11-1-16,5-4-1 16,-3-4 0-16,2 1-1 15,5 7 1-15,1 10 0 0,-3 11 1 16,7 18-1-16,-5 9 1 15,1 11 0-15,1 8 1 16,-2 2-4-16,-3-3-14 16,0 0-58-16,1-4-3 0</inkml:trace>
  <inkml:trace contextRef="#ctx0" brushRef="#br0" timeOffset="8677.9225">16462 3481 454 0,'0'10'4'0,"0"11"2"16,3 13 2-16,3 15 1 15,0 13-1-15,8 11 1 16,-5 5 0-16,6 10-5 0,1-7-4 15,1-4 0-15,-2-17 0 16,6-6-22-16,-5-12-42 16,-1-17-19-16,-7-7-2 15</inkml:trace>
  <inkml:trace contextRef="#ctx0" brushRef="#br0" timeOffset="8852.5458">16398 3921 449 0,'0'0'3'16,"0"0"0"-16,0 0 2 16,0 0 1-16,7 4 0 15,10-4 2-15,7-4-1 0,17-2 1 16,12-9-5-16,14 1-10 16,4-8-68-16,19-5-4 15</inkml:trace>
  <inkml:trace contextRef="#ctx0" brushRef="#br0" timeOffset="9334.4213">17568 3216 404 0,'0'0'7'0,"0"7"2"16,0 9 2-16,0 15 1 15,0 13 2-15,3 15-1 16,1 11 1-16,3 16 0 0,2 9-6 16,-2 1-3-16,4 0-5 15,2-8 0-15,-3-11-18 16,8-11-60-16,6-10-4 16</inkml:trace>
  <inkml:trace contextRef="#ctx0" brushRef="#br0" timeOffset="9709.7439">18041 3892 389 0,'0'0'8'0,"-4"12"0"16,3 0 1-16,-3 6 2 16,3 3 0-16,1 3-1 0,4 0 1 15,7-2 0-15,3-6-6 16,9-10-2-16,0-6-1 16,6-8 0-16,-7-11-1 15,1-5 0-15,-6-6 0 0,-9-6 0 16,-8-2 0-16,-10 2 0 15,-8 2 0-15,-5 7 1 16,-6 10 0-16,0 7 1 16,-1 10-1-16,2 15-2 0,11 7-2 15,6 11-11-15,6 4-40 16,13-5-27-16,9 3-1 16</inkml:trace>
  <inkml:trace contextRef="#ctx0" brushRef="#br0" timeOffset="9989.5882">18412 3918 412 0,'0'0'1'0,"0"0"0"15,-5-14 0-15,5-5 0 0,1-7 0 16,3-6 0-16,2-3 1 16,5 5 0-16,-1 0 2 15,7 12 1-15,-1 13 0 0,1 8 0 16,-3 17 2-16,2 10-1 16,-1 6-3-16,1-5-25 15,0 7-52-15,0-1 0 16</inkml:trace>
  <inkml:trace contextRef="#ctx0" brushRef="#br0" timeOffset="10562.05">18825 3717 432 0,'0'0'3'0,"0"0"2"16,0 0 0-16,-7-11 1 15,7 11-1-15,-3-10 3 16,3 10-1-16,-3-9 1 0,3 9-2 16,0 0-1-16,0 0-1 15,0 0 0-15,0 0 0 16,0 0-1-16,0 0 0 16,0 0 0-16,0 0-3 0,-7-7 0 15,7 7 0-15,0 0 0 16,-11-3 0-16,11 3 0 15,-8 0 0-15,8 0 0 0,-11 10 0 16,11-10 0-16,-18 14 0 16,9-3 0-16,-1 0 0 15,-5 5 0-15,5-3-2 0,-5 3 1 16,3-3-1-16,2 3-1 16,1 1 1-16,5 3-1 15,3-4 0-15,1 1 0 16,8-2 0-16,7-5 0 15,5-3 2-15,3-6-1 16,4-1 1-16,1-5 1 0,2-1-1 16,-2-3 1-16,1 4 0 15,-5 1-1-15,-4 4 0 16,0 9-1-16,-1 6 1 0,-3 6-1 16,-3 6 1-16,1 7 0 15,-6 6 0-15,-3 6 2 16,-5 5 1-16,-6 2 2 15,-13 1 0-15,-3 4 2 0,-7-6-1 16,-3-7-1-16,1-7-4 16,-3-17-11-16,7-14-66 15,1-7-3-15</inkml:trace>
  <inkml:trace contextRef="#ctx0" brushRef="#br0" timeOffset="11000.2196">19249 3820 386 0,'0'0'2'0,"10"-3"1"15,-2-7 0-15,1-5-1 16,3-3-2-16,3-7-5 15,-1-4 0-15,0 2-2 16,-7-3 4-16,-6 8 3 0,-1 5 4 16,0 17 4-16,-14-3 3 15,1 17 6-15,-1 11 1 16,1 7 0-16,5 1-4 16,4 4-4-16,7 1-6 15,9-13-9-15,14 0-25 0,8-11-46 16,0-8-4-16</inkml:trace>
  <inkml:trace contextRef="#ctx0" brushRef="#br0" timeOffset="11189.3065">19558 3885 379 0,'0'0'6'0,"0"0"1"16,0 0 0-16,0 0 1 16,0 0 1-16,-5-7 0 15,-3-7 2-15,3-1-1 16,-1-5-5-16,0-4-1 0,3-3 1 15,0-1-1-15,3 1-1 16,3 0-1-16,8 5 0 16,13 7-4-16,5-3-15 0,5 8-58 15,19 3-2-15</inkml:trace>
  <inkml:trace contextRef="#ctx0" brushRef="#br0" timeOffset="11697.408">20572 3395 402 0,'0'0'5'15,"0"0"2"-15,0 3 3 16,0 9 0-16,0 12 2 15,4 4 1-15,6 10 1 0,1 10 0 16,-1 8-5-16,6-1-2 16,0 0-3-16,-4-4-5 15,5-2-11-15,-12 4-61 16,4-21-8-16</inkml:trace>
  <inkml:trace contextRef="#ctx0" brushRef="#br0" timeOffset="12103.337">20570 3834 306 0,'0'0'2'16,"10"-5"1"-16,-2-7-1 16,5-10-1-16,0-5-3 0,3-14-5 15,-1-9-2-15,2-13 0 16,-4-14 2-16,-2-5 4 15,-5 1 4-15,4 6 9 16,-4 13 9-16,-4 10 6 0,1 22 4 16,-3 30 2-16,5 21-3 15,-2 30-5-15,3 16-3 16,4 13-6-16,0 2-5 16,6 5-3-16,5-9-2 0,2-15-3 15,2-15-1-15,4-21-1 16,-3-18-2-16,0-12 0 15,-1-15 0-15,0-7 0 0,-1-4 1 16,-3 3 1-16,-1 7 2 16,0 10 0-16,-3 9 1 15,1 18 0-15,-2 12 0 16,3 6 0-16,-2 3-6 16,7-9-49-16,-2 8-26 0,1-5-1 15</inkml:trace>
  <inkml:trace contextRef="#ctx0" brushRef="#br0" timeOffset="12605.6046">21516 3612 456 0,'0'0'3'0,"0"0"2"15,0 0 1-15,-9-11 0 0,9 11 0 16,-7-9 0-16,7 9 0 15,-6-10 0-15,6 10-2 16,0 0-2-16,0 0-1 0,0 0 1 16,0 0 0-16,-10-7-2 15,10 7 0-15,0 0 0 16,0 0 0-16,-13-3 0 16,13 3 0-16,0 0 0 15,0 0 0-15,-11-10 0 0,11 10 0 16,0 0 0-16,-14-2 0 15,14 2-2-15,-8 0 1 16,8 0-1-16,-11 4 1 16,11-4-1-16,-16 6 0 0,9-3 1 15,-2-1-1-15,-2 3 1 16,0-3-2-16,0 1 1 16,1 4 0-16,-2 0 1 15,-1 3 0-15,5 4 0 0,-2 2 0 16,5 2 0-16,1 5 1 15,2-3-1-15,3-3 1 16,8-2-1-16,6-1 1 0,0-4 0 16,3-4-1-16,2-6 0 15,0 0 0-15,-5 0-2 16,3 6-6-16,-7 1-9 16,6 5-28-16,-3 6-32 15,3-1-2-15</inkml:trace>
  <inkml:trace contextRef="#ctx0" brushRef="#br0" timeOffset="12872.1058">21712 3783 378 0,'0'0'2'0,"0"0"5"0,0 0 0 15,6-15 0-15,-3 1 1 16,4-8 1-16,-1-7 0 16,4-3 2-16,0 0-4 15,2-1 0-15,-3 4 0 0,2 10-1 16,2 12 1-16,-4 8 0 16,3 17-2-16,4 9-1 15,0 10-10-15,-3 3-67 16,1 3-6-16</inkml:trace>
  <inkml:trace contextRef="#ctx0" brushRef="#br0" timeOffset="13595.4963">14748 5191 323 0,'0'0'9'0,"0"0"6"15,0 0 3-15,0 0 4 16,0 0 0-16,0 0 2 15,8 17-1-15,0 10 1 0,-3 14-7 16,12 8-6-16,-3 11-8 16,3 7-3-16,0 1 0 15,4 0 0-15,-4-10 0 16,0-3 0-16,-4-15-21 0,-12-11-60 16,4-8-3-16</inkml:trace>
  <inkml:trace contextRef="#ctx0" brushRef="#br0" timeOffset="14160.0222">14742 5679 424 0,'0'0'3'0,"0"0"0"16,16 4 0-16,-1-4 2 15,4-9-3-15,2-9 2 0,5-9-2 16,4-9-5-16,2-9-13 15,-9-11-4-15,0-9-1 16,-6-7-2-16,0 3 2 0,-6 3 1 16,-3 11 8-16,-3 11 12 15,-1 18 15-15,-4 26 7 16,13 7 2-16,-2 34 2 16,0 21 0-16,3 15-1 0,1 4-7 15,2 2-5-15,7-2-6 16,3-10-3-16,-3-19-2 15,3-10-2-15,-2-22-1 16,2-13-1-16,-6-7 0 16,1-10 1-16,-4-4 2 0,-5-1 0 15,4 6 3-15,-3 4-1 16,4 5 1-16,0 8 1 16,2 10-1-16,4-1-1 0,0 5-3 15,2-3 0-15,0-4 0 16,0-8 0-16,-3-7-2 15,-1-7-1-15,-5-16 0 16,-2-10-1-16,0-5 1 16,-6-5 1-16,-3-4 0 0,-4 3 1 15,-2 1 1-15,0 8 1 16,-1 12 1-16,-3 14 2 16,-6 9 2-16,-1 14 1 0,3 17-7 15,2 10 0-15,4 5 0 16,2-1 0-16,14 1 0 15,9-9 0-15,19-8-30 16,4-11-53-16,12-9-3 0</inkml:trace>
  <inkml:trace contextRef="#ctx0" brushRef="#br0" timeOffset="14668.7276">16703 5505 475 0,'-4'13'2'16,"4"11"0"-16,2 8 1 0,6 11 0 15,3 6 0-15,2 10 1 16,2 3-1-16,-2 5 2 16,4-13-2-16,-7-12-1 15,-5-12-2-15,-5-17 0 0,-5-13-2 16,-10-19 2-16,-6-23-3 15,-3-18-1-15,-3-12-1 16,2-9 1-16,4-4-1 16,3 5 1-16,12 5 0 0,6 12-1 15,12 13 2-15,9 18 1 16,9 18 1-16,5 9 0 16,1 10 2-16,-1 11 0 15,-4 11 2-15,-8 8 1 0,-13 8 1 16,-8 0 1-16,-10 2-1 15,-11-3-1-15,-4-6-5 16,-7-14-26-16,3-10-49 16,6-12-4-16</inkml:trace>
  <inkml:trace contextRef="#ctx0" brushRef="#br0" timeOffset="15080.1027">17184 5569 337 0,'0'0'9'15,"0"0"3"-15,-9 0 4 16,9 0 2-16,-18-1 0 0,8-8 0 16,-6-5 2-16,-1-4-1 15,1-9-7-15,2-3-4 16,3-7-3-16,3-4-2 0,5 4-1 15,3 2 0-15,7 6-1 16,5 5 0-16,13 7 0 16,2 5-1-16,7 6-2 15,5 3-5-15,5 6-18 0,8 3-53 16,-4 1-4-16</inkml:trace>
  <inkml:trace contextRef="#ctx0" brushRef="#br0" timeOffset="15393.6918">17601 5545 484 0,'0'0'3'0,"0"0"-1"16,-9 0 0-16,9 0 0 15,-1-10-1-15,1-9-3 16,1-5-6-16,1-12-16 0,6-14-42 15,-1-1-17-15</inkml:trace>
  <inkml:trace contextRef="#ctx0" brushRef="#br0" timeOffset="15499.8888">17485 5097 439 0,'0'0'5'0,"-7"15"1"16,2-3 1-16,-1 2 0 0,1 5-1 16,5-2-1-16,0-7-6 15,16-3-43-15,3-2-34 16,11-5-3-16</inkml:trace>
  <inkml:trace contextRef="#ctx0" brushRef="#br0" timeOffset="16313.6708">17810 5302 266 0,'0'0'7'0,"0"0"3"0,0 0 5 15,0 0 1-15,0 0 3 16,0 0 2-16,5 0 1 16,-5 0 1-16,0 0-6 0,0 0-3 15,9 4-4-15,-9-4-2 16,5 11-2-16,-5-11-2 16,3 15 0-16,0-6-1 15,2 1 0-15,-4 2-1 0,1-1 0 16,-1 2 0-16,1 0 0 15,0 4 0-15,-1 2-1 16,3 1-1-16,0 3 1 0,1-3 0 16,-1 4-1-16,4-5 0 15,-1-4 1-15,-1-3-1 16,-6-12 0-16,15 1 0 16,-8-12-1-16,-1-16 0 15,-2-9-1-15,3-8-1 16,-1-4 0-16,-2-1-1 0,3 1 0 15,-2 10 0-15,3 11 2 16,2 12 1-16,-1 15 1 16,2 11 3-16,2 12 0 0,-2 4 1 15,6 2 1-15,-3-2-1 16,3-5-1-16,2-7-1 16,-3-11 0-16,6-5-2 15,-1-8 0-15,0-5 0 0,-2 4 1 16,5 5 0-16,0 3 1 15,-1 7-1-15,6 9 1 16,-3 11 0-16,0 1-1 0,2 3-7 16,-5-5-18-16,-10-4-52 15,11-1-5-15</inkml:trace>
  <inkml:trace contextRef="#ctx0" brushRef="#br0" timeOffset="16599.8764">18551 5414 410 0,'0'0'2'0,"0"0"0"16,11-2 0-16,1-4 1 16,0-5-2-16,5-6-1 15,2-3-3-15,1-4-1 16,-1-1 0-16,-9-1 3 0,-1 5 4 15,-9 4 3-15,0 17 2 16,-18-10 3-16,5 17 2 16,-5 12 3-16,3 8-1 15,4 5-4-15,8 2-4 0,4 2-5 16,10-7-5-16,13 4-17 16,8-12-57-16,3-7-5 15</inkml:trace>
  <inkml:trace contextRef="#ctx0" brushRef="#br0" timeOffset="16823.7124">18957 5484 403 0,'0'0'4'16,"0"0"1"-16,0 0 2 0,0 0 1 16,-3-3 1-16,-5-11 0 15,4-3 0-15,-2-3 1 16,2-10-3-16,2 1-2 0,2 2 0 15,3-4-1-15,10 6 2 16,4 3-2-16,8 1 0 16,3 4 0-16,10 0-4 15,6 5-7-15,1-1-70 16,10-3-5-16</inkml:trace>
  <inkml:trace contextRef="#ctx0" brushRef="#br0" timeOffset="22369.1056">13686 3889 407 0,'0'0'3'15,"0"0"1"-15,0 0 2 16,0 0 1-16,-11 3 2 0,11-3 2 16,0 0 1-1,0 0 1-15,10 0-2 0,2 1-2 16,7-1 0-16,2 0-2 16,8-1-4-16,3-5-6 15,10-7-47-15,-2 7-30 0,3 2-2 16</inkml:trace>
  <inkml:trace contextRef="#ctx0" brushRef="#br0" timeOffset="23030.2476">14039 7066 431 0,'0'0'7'0,"0"0"1"16,0 0 0-16,-7 8 2 16,7-8-1-16,0 0 1 15,0 0 1-15,11-3-1 16,4-2-5-16,8-4-5 0,7-3-6 15,11-1-32-15,1 2-42 16,5 1-3-16</inkml:trace>
  <inkml:trace contextRef="#ctx0" brushRef="#br0" timeOffset="23565.3571">14710 6641 428 0,'0'0'3'16,"0"12"1"-16,2 2 2 15,4 14 0-15,4 5 1 16,0 13 2-16,3 14-1 0,1 12 2 16,2 4-1-16,-4 1-2 15,-2 1 1-15,1-8-2 16,-7-7-6-16,0-9 0 0,0-12 0 15,4-15 0-15,2-5 0 16,5-11 0-16,8-8 0 16,8-3-11-16,3 0-41 15,16-12-31-15,4 3-1 0</inkml:trace>
  <inkml:trace contextRef="#ctx0" brushRef="#br0" timeOffset="24143.6828">15571 7096 446 0,'0'0'3'16,"0"0"3"-16,0 0 1 0,-11-3 1 15,11 3 1-15,-11-3 1 16,11 3 0-16,-13-2 0 15,13 2-8-15,-12-7-2 0,12 7 0 16,-5-10 0-16,5 10 0 16,-11-17 0-16,11 17 0 15,-10-18 0-15,10 18 0 16,-13-15 0-16,3 8 0 0,10 7 0 16,-14-8 0-16,14 8 0 15,-14-7 0-15,14 7 0 16,-12-3 0-16,12 3 0 0,0 0 0 15,-11-2 0-15,11 2 0 16,0 0 0-16,-11 0 0 16,11 0 0-16,-10 5 0 15,10-5 0-15,-8 7 0 16,8-7 0-16,-11 8 0 16,11-8 0-16,-9 13 0 0,9-13 0 15,-8 12 0-15,8-12 0 16,-15 18 0-16,9-6 0 15,0 2 0-15,-3 5 0 0,2 2 0 16,1 2 0-16,5 2 0 16,1-1 0-16,1-3 0 15,11-6 0-15,0-6 0 16,4-9 0-16,1-4 0 0,4-8-4 16,0 4 1-16,-1-1-1 15,5 6-2-15,-1 3-2 16,-2 8-7-16,5 11-20 15,4-1-44-15,-9 0 0 0</inkml:trace>
  <inkml:trace contextRef="#ctx0" brushRef="#br0" timeOffset="24435.7111">15751 6916 380 0,'0'0'8'0,"0"0"2"16,0 0 3-16,-4 5 1 16,0 8 0-16,1 7 1 15,-2 8 1-15,2 1 0 16,0 7-7-16,3 1-3 16,12 2-1-16,0-4-3 0,11-5-1 15,-1-6-1-15,6-5-2 16,-5-4 1-16,0 1-2 15,-5-2 1-15,-9 1-1 16,-5 2 1-16,-9 7 0 0,-11-2-2 16,-1 6-13-16,-8-4-60 15,4-10-3-15</inkml:trace>
  <inkml:trace contextRef="#ctx0" brushRef="#br0" timeOffset="24606.368">15978 6863 499 0,'1'12'3'16,"1"13"0"-16,2 11 1 15,8 6-2-15,0 7-2 16,5 4 0-16,-1 1 0 16,7 7 0-16,-6 6-61 0,1-32-20 15</inkml:trace>
  <inkml:trace contextRef="#ctx0" brushRef="#br0" timeOffset="24752.2578">15953 7249 432 0,'0'0'3'15,"0"0"2"-15,0 0 3 16,9 0 0-16,2-3 0 16,10-3 1-16,6-3-2 15,14-6-2-15,3-9-17 16,14-3-63-16,13-4-4 0</inkml:trace>
  <inkml:trace contextRef="#ctx0" brushRef="#br0" timeOffset="25281.7594">17188 7036 395 0,'0'0'7'0,"0"18"2"16,0-1 2-16,0 2 1 15,2 2 0-15,2 2 1 0,-1-1 0 16,-1-4 0-16,7-9-6 16,-9-9-4-16,9-15-1 15,-7-9-1-15,4-3-1 16,1-4-1-16,2-1 0 0,0 5 1 16,6 6 0-16,0 11 0 15,6 10 1-15,-3 15 0 16,2 7 0-16,-1 11 0 0,-3 3-3 15,-3-3-15-15,-13 6-60 16,9-3-2-16</inkml:trace>
  <inkml:trace contextRef="#ctx0" brushRef="#br0" timeOffset="25573.5559">17589 6607 450 0,'0'0'5'0,"-2"24"1"15,2 7 2-15,0 10 2 0,4 13-1 16,3 9 0-16,5 6 1 16,4 6-6-16,3 0-4 15,-2-12 0-15,9-27-65 0,-4 15-16 16</inkml:trace>
  <inkml:trace contextRef="#ctx0" brushRef="#br0" timeOffset="25750.3859">17548 7047 453 0,'0'0'2'15,"0"0"1"-15,0 0 2 16,0 0 0-16,9 0 1 0,8-2 0 16,14-5-1-16,8-3-1 15,16 3-17-15,13-9-61 16,6-2-4-16</inkml:trace>
  <inkml:trace contextRef="#ctx0" brushRef="#br0" timeOffset="26137.47">18895 7060 479 0,'0'0'2'0,"0"0"0"15,-11-1 1-15,2-11-2 16,4-3-3-16,-5-11-6 16,2-8-15-16,-4-10-15 0,3-6-6 15,0-3 19-15,-3 5 16 16,3 9 7-16,-7 12 6 16,4 18 7-16,-9 9 17 0,8 11 16 15,-4 11-2-15,4 0-23 16,13-5-54-16,0-17-40 15,23 6-4-15</inkml:trace>
  <inkml:trace contextRef="#ctx0" brushRef="#br0" timeOffset="26409.5376">19167 6708 497 0,'0'0'3'0,"-11"0"0"15,0 3 0-15,-5-3 2 16,1 2-5-16,-6-1 0 15,-4 5 0-15,2-1 0 16,1 5 0-16,6 0 0 16,5 7 0-16,10 2 0 0,1 0 0 15,12 3 0-15,10 0 0 16,8-2 0-16,6-1 0 16,2-5 0-16,5-1 0 15,-8 1-4-15,-8 3 1 16,-6 2 0-16,-14 3 0 0,-7 2 1 15,-18 5-6-15,-13 7-49 16,-2-11-21-16,0-1-2 16</inkml:trace>
  <inkml:trace contextRef="#ctx0" brushRef="#br0" timeOffset="26940.0124">20019 6681 411 0,'0'11'6'15,"4"14"1"-15,2 17 3 16,7 10 0-16,3 7 1 0,3 9 1 15,-2 0 0-15,0 0 0 16,3-13-5-16,-2-21-4 16,-4-29-2-16,-1-20-1 15,-1-32-2-15,-4-26-2 0,7-24 1 16,0-17-1-16,4-9 1 16,-2 9 1-16,4 15 3 15,3 24 2-15,2 34 3 16,4 41 0-16,-1 38 1 0,1 39-3 15,1 16-4-15,1 16 0 16,-1 4 0-16,-1-3 0 16,-1-9 0-16,-5-22-21 15,-10-20-59-15,2-19-4 0</inkml:trace>
  <inkml:trace contextRef="#ctx0" brushRef="#br0" timeOffset="27191.3716">20200 6828 452 0,'0'0'3'0,"0"0"1"16,0 0 3-16,12 4 1 0,3 1 0 15,12 1 2-15,6 0-2 16,13-3 1-16,11 0-7 16,7-3-2-16,8-9 0 15,7-5-79-15,2-3-3 0</inkml:trace>
  <inkml:trace contextRef="#ctx0" brushRef="#br0" timeOffset="28390.3189">14168 8831 381 0,'0'0'7'0,"0"0"4"16,0 0 1-16,0 0 3 15,-6 9 1-15,6-9 1 16,0 0 0-16,0 10 1 16,0-10-5-16,17 5-9 0,-3-5-4 15,11 1 0-15,2-1 0 16,8 0 0-16,-3 16-64 15,11-16-20-15</inkml:trace>
  <inkml:trace contextRef="#ctx0" brushRef="#br0" timeOffset="29030.2589">15033 8595 421 0,'0'0'4'0,"-1"14"1"15,1 9 3-15,0 15 1 16,7 11 1-16,4 14 0 16,2 7 1-16,3 8-1 15,4-3-2-15,-2-3-2 0,3-13-3 16,-5-16-2-16,-6-19-1 15,-10-24-1-15,8-21-1 16,-8-25-2-16,-1-22-1 16,-1-17 0-16,1-8-1 0,1-3 1 15,7 9 2-15,5 15 2 16,5 23 3-16,7 31 1 16,7 22 2-16,1 33 2 15,7 21 0-15,-1 15 0 0,-2 11-3 16,7 3-4-16,-6-6-6 15,-2-3-22-15,11-15-52 16,-24-11-3-16</inkml:trace>
  <inkml:trace contextRef="#ctx0" brushRef="#br0" timeOffset="29217.9029">15171 9022 466 0,'0'0'2'16,"0"0"2"-16,4 0 0 16,7-6 2-16,6-4-1 15,8-4 1-15,7-4-1 0,16-4-3 16,6-7-9-16,17-20-66 16,0 23-8-16</inkml:trace>
  <inkml:trace contextRef="#ctx0" brushRef="#br0" timeOffset="29650.196">14573 8445 379 0,'0'0'4'0,"-10"-12"0"15,1 3-1-15,-2-2 1 16,0-5 0-16,4 1-4 0,-9-9-14 15,5 6-51-15,9 3-4 16</inkml:trace>
  <inkml:trace contextRef="#ctx0" brushRef="#br0" timeOffset="29818.5149">14715 8560 355 0,'0'0'2'0,"-6"-7"-1"16,-1-7-1-16,1-14-13 15,-5-1-48-15,11-5-4 16</inkml:trace>
  <inkml:trace contextRef="#ctx0" brushRef="#br0" timeOffset="30270.1277">15661 8303 381 0,'0'0'2'0,"0"-17"-2"15,0 2 1-15,4-6-1 16,-2-6-4-16,7 0-15 15,-4 1-44-15,4-5-6 0</inkml:trace>
  <inkml:trace contextRef="#ctx0" brushRef="#br0" timeOffset="30418.7363">15779 8310 413 0,'0'0'1'0,"-5"-21"-1"15,2 4 0-15,2-5-4 16,-2-2-8-16,3-12-50 0,10 13-9 16</inkml:trace>
  <inkml:trace contextRef="#ctx0" brushRef="#br0" timeOffset="30847.3348">16873 8235 446 0,'0'0'5'0,"-1"5"3"15,1 9 2-15,0 11 1 16,0 13 0-16,2 9 0 0,5 10-2 16,2 12-9-16,3 3 0 15,-1 3 0-15,4-2 0 16,2-3 0-16,-1-19-6 16,6-1-76-16,3-8-3 15</inkml:trace>
  <inkml:trace contextRef="#ctx0" brushRef="#br0" timeOffset="31127.9405">17324 8749 442 0,'0'0'4'0,"0"24"1"16,-2-3 1-16,2 4 0 15,5 0 0-15,4 3 1 16,6-7 0-16,2-3-1 0,8-15-3 15,0-9-1-15,-1-17-1 16,0-10 0-16,-7-8 1 16,-7-3 1-16,-6-1 2 15,-5 1 0-15,-9 10-5 0,-7 8 0 16,-3 14 0-16,-4 9 0 16,2 11 0-16,3 13 0 15,5 8 0-15,9 0 0 0,10 0-65 16,11 5-20-16</inkml:trace>
  <inkml:trace contextRef="#ctx0" brushRef="#br0" timeOffset="31552.0966">17922 8528 460 0,'0'0'4'0,"0"0"1"16,-6-7 2-16,-4 3 2 0,-3 2-1 16,-2 2 1-16,-6 5 0 15,-5 14-9-15,1 8 0 16,2 15 0-16,4 9 0 0,8 6 0 15,5 0 0-15,11 1 0 16,12-8 0-16,17-11 0 16,4 4-69-16,11-40-15 15</inkml:trace>
  <inkml:trace contextRef="#ctx0" brushRef="#br0" timeOffset="32093.5814">18294 8736 442 0,'0'0'2'0,"0"0"3"16,-1-7 1-16,1 7 1 15,-2-17 1-15,0 5 2 16,0-2 0-16,-1-1 1 0,-3 3-1 16,3 0-10-16,-4 0 0 15,7 12 0-15,-13-15 0 16,3 10 0-16,1 1 0 15,-1-1 0-15,2-2 0 0,8 7 0 16,-15-14 0-16,15 14 0 16,-12-13 0-16,12 13 0 15,-9-10 0-15,9 10 0 16,0 0 0-16,0 0 0 0,-9-7 0 16,9 7 0-16,0 0 0 15,-12 5 0-15,12-5 0 16,-11 12 0-16,11-12 0 15,-13 14 0-15,13-14 0 0,-17 15 0 16,9-8 0-16,-2 2 0 16,-2-1 0-16,3 2 0 15,0 4 0-15,-1 7 0 16,3 4 0-16,5 4 0 0,0 3 0 16,3-3 0-16,6-5 0 15,6-2 0-15,4-14 0 16,2-8 0-16,4-15 0 15,0-10-3-15,-1-4 2 0,1-2-1 16,-2 8 1-16,-4 12 0 16,3 11 0-16,-1 14 0 15,-1 12-2-15,3 9-4 16,3-2-7-16,-1-3-16 0,0-7-47 16,0-23-4-16</inkml:trace>
  <inkml:trace contextRef="#ctx0" brushRef="#br0" timeOffset="32255.7903">18527 8018 451 0,'0'0'6'0,"6"11"3"16,-4 17 1-16,3 17 2 15,0 13-1-15,1 14 1 16,5 16-12-16,3 8 0 0,2 3 0 16,7 3 0-16,0-16 0 15,6-7 0-15,-5-25-29 16,2-11-54-16,-3-16-4 15</inkml:trace>
  <inkml:trace contextRef="#ctx0" brushRef="#br0" timeOffset="32924.4661">18503 8732 483 0,'0'0'3'16,"0"0"0"-16,7 14 2 15,2-11 0-15,6-1 1 16,7-2 0-16,7-5-6 0,11-7 0 16,2-9 0-16,5-3 0 15,-4-6-7-15,7 3-31 16,-17 9-31-16,-1 2-7 16,-12 4 20-16,-10 10 20 15,-10 2 17-15,0 14 13 0,-8 5 13 16,-10-1 26-16,9 3 33 15,-5 1 4-15,7-2-22 16,2 1-20-16,5-5-13 0,13-2-7 16,2-2-3-16,9-9-2 15,3-3-1-15,4-8 0 16,2-10-1-16,2-6-1 16,-4-6-1-16,1-5 0 0,-5-8 1 15,-6-8 0-15,-1-7-1 16,-10-6 0-16,-1-5 1 15,-4-6-1-15,-2-3 1 16,-1 6 1-16,-2 6 0 0,0 14 0 16,0 17 2-16,-2 20 1 15,1 26 3-15,1 31 0 16,-1 26-7-16,2 14 0 16,7 15 0-16,1 6 0 0,10 1 0 15,-1-10 0-15,2-10 0 16,2-18 0-16,-2-15 0 15,-1-13 0-15,-5-13 0 16,-6-17 0-16,-8-8 0 0,0 0 0 16,-6-11 0-16,-7-7 0 15,-6 2 0-15,-4-1 0 16,-3 0 0-16,-2 13 0 16,4 4 0-16,-1 6 0 0,5 9 0 15,2 7 0-15,7 5 0 16,9 5 0-16,3-5 0 15,13-3 0-15,9-6 0 16,7-11 0-16,8-8 0 0,15-18-57 16,6-2-28-16</inkml:trace>
  <inkml:trace contextRef="#ctx0" brushRef="#br0" timeOffset="33320.1415">20275 7972 455 0,'0'0'5'0,"-1"10"3"0,1 11 1 16,0 15 2-16,1 13 0 15,2 14 1-15,2 14-12 16,6 10 0-16,1 5 0 0,4 1 0 16,3-5 0-16,8-9 0 15,-3-7-64-15,8-23-21 16</inkml:trace>
  <inkml:trace contextRef="#ctx0" brushRef="#br0" timeOffset="33613.5081">20659 8418 455 0,'0'9'4'16,"0"17"2"-16,0 11 2 0,0 6 1 15,0 5-1-15,6 1 1 16,8 2 1-16,4-6-8 16,8-18-2-16,9-19 0 15,2-13 0-15,2-24 0 16,-3-12 0-16,-3-13 0 0,-7-16 0 15,-12-7 0-15,-10-3 0 16,-8 3 0-16,-10 6 0 16,-13 10 0-16,-4 13 0 15,-4 21 0-15,-1 18 0 0,3 18 0 16,2 21 0-16,10 13 0 16,8 5 0-16,17-1-35 15,8 10-48-15,15-8-3 0</inkml:trace>
  <inkml:trace contextRef="#ctx0" brushRef="#br0" timeOffset="34085.4722">21272 8710 424 0,'0'0'5'0,"0"9"0"0,0-9 1 16,0 0 0-16,0 0 1 16,14-3 1-16,-7-16-1 15,2-10 0-15,4-9-3 16,-2-8-2-16,5-2-1 0,-2 3 1 15,3 11 1-15,0 10 0 16,-2 18 0-16,1 10 1 16,-3 21-1-16,2 6 1 15,-1 8-3-15,0 0-7 0,3-3-34 16,-1-9-40-16,-1-12-1 16</inkml:trace>
  <inkml:trace contextRef="#ctx0" brushRef="#br0" timeOffset="34253.6596">21762 7974 459 0,'-1'8'6'0,"-3"17"1"15,1 15 3-15,-1 15-1 16,4 13 1-16,0 12 0 0,2 10-10 16,6 3 0-16,9-3 0 15,1-14 0-15,5-8-9 16,3-19-73-16,-5-16-2 15</inkml:trace>
  <inkml:trace contextRef="#ctx0" brushRef="#br0" timeOffset="34429.9593">21585 8515 462 0,'0'0'3'0,"0"0"2"15,11 9 1-15,5-2 1 16,7 1 1-16,11-5 0 15,13 0 0-15,10-3-4 16,12-6-4-16,12-7 0 0,1-16-21 16,6 7-59-16,0 0-2 15</inkml:trace>
  <inkml:trace contextRef="#ctx0" brushRef="#br0" timeOffset="35376.3122">15193 9801 413 0,'0'0'5'0,"0"14"3"15,5 10 1-15,2 19 2 16,4 16 1-16,2 22 1 0,6 12 0 16,4 14 0-16,0-3-4 15,1-1-4-15,2-13-5 16,-4-18 0-16,-4-18 0 16,-1-21 0-16,-11-18 0 0,-6-15 0 15,-3-15 0-15,-8-11 0 16,-9-8 0-16,-6-5 0 15,-3-1 0-15,-1 5 0 16,-1 11 0-16,-2 12 0 0,4 12 0 16,2 20 0-16,6 13 0 15,9 11 0-15,6 8 0 16,6-2 0-16,14-6 0 16,14-5 0-16,5-14 0 0,17-7 0 15,3-15-29-15,0-6-54 16,7-12-3-16</inkml:trace>
  <inkml:trace contextRef="#ctx0" brushRef="#br0" timeOffset="35619.8202">15688 10534 442 0,'0'0'3'0,"-3"8"2"0,2 3 1 16,-1 4 1-16,2 2 0 16,0 1 1-16,2 1-1 15,4-2 1-15,2-4-2 0,5-8-3 16,0-5-1-16,5-14 0 15,-7-6 0-15,-3-6-1 16,-3-7 1-16,-5 0-2 0,-6 0 0 16,-8 4 0-16,-5 7 0 15,1 10 0-15,-4 9 0 16,0 11 0-16,7 16 0 16,3 7 0-16,8 2 0 15,8 7-9-15,3 3-64 0,15-15-11 16</inkml:trace>
  <inkml:trace contextRef="#ctx0" brushRef="#br0" timeOffset="35911.3137">15952 10468 457 0,'0'0'3'0,"0"13"2"16,0 4 0-16,4 3 1 16,5 1-1-16,2 1 1 15,5 2 0-15,1-8 0 16,6-6-4-16,1-10-3 0,4-11-1 15,-5-7-2-15,0-4 0 16,-3 1 0-16,-3 4 0 16,-3 9 0-16,-6 8 3 15,7 17 2-15,-5 3 2 0,4 11 1 16,0-3 1-16,2 1 0 16,-1-8 0-16,2-10 0 15,-2-11-1-15,-1-14-2 0,-3-12-2 16,1-9 0-16,-3-8 0 15,-3-6-7-15,5 1-16 16,-5 0-57-16,6 2-5 16</inkml:trace>
  <inkml:trace contextRef="#ctx0" brushRef="#br0" timeOffset="36357.7906">16656 10664 426 0,'0'0'3'15,"0"0"-1"-15,0 0 2 16,0-7 0-16,0-7 0 0,0-7 1 15,0-4 1-15,0-4 1 16,0-3-1-16,7 1-1 16,0 2 1-16,4 7 0 15,6 10 0-15,1 10 0 0,0 6-2 16,4 13-2-16,2 3-6 16,1 12-19-16,10-2-56 15,-9-3-4-15</inkml:trace>
  <inkml:trace contextRef="#ctx0" brushRef="#br0" timeOffset="36624.6558">17131 10265 471 0,'0'0'4'0,"-7"0"1"16,-4 0 2-16,-6 8 0 0,0 8 0 15,-5 2 3-15,0 7-10 16,-1 0 0-16,5 4 0 15,13 3 0-15,5-6 0 0,4-1 0 16,16-6 0-16,8-3 0 16,2-7 0-16,5 0 0 15,-5 0 0-15,-2 2 0 16,-8 2 0-16,-8 3 0 0,-10 7 0 16,-3 1 0-16,-10 1 0 15,-4 1 0-15,-7 5-70 16,4-20-15-16</inkml:trace>
  <inkml:trace contextRef="#ctx0" brushRef="#br0" timeOffset="36791.6849">17287 10096 472 0,'4'7'4'0,"-3"16"2"0,4 15 2 15,-1 8 0-15,4 12 0 16,0 6-3-16,7 5-5 15,2 10 0-15,-2-16 0 0,7 0-10 16,1-17-73-16,-6-6-3 16</inkml:trace>
  <inkml:trace contextRef="#ctx0" brushRef="#br0" timeOffset="36937.8447">17252 10618 439 0,'0'0'5'0,"0"0"2"0,0 0 0 16,-6-11 2-16,6 11 1 15,4-15-1-15,13 2 1 16,2-2-1-16,12-3-6 16,18 3-5-16,2-9-12 0,17-11-54 15,8 16-14-15</inkml:trace>
  <inkml:trace contextRef="#ctx0" brushRef="#br0" timeOffset="37549.0356">17831 10574 323 0,'0'0'8'0,"0"16"4"15,2-3 3-15,2 3 3 16,-1 0 3-16,-1 1 1 16,0-2-1-16,-2-7 1 15,0-8-7-15,-1-10-4 0,-2-15-4 16,-6-6-3-16,7-7-2 16,-1-1-1-16,3 5 0 15,0 2-1-15,7 13 1 0,9 12-1 16,8 7 0-16,4 13 1 15,6 5-1-15,4 1 1 16,6 1-1-16,-2-5 1 16,1-8-2-16,-5-7 1 0,-6-7 1 15,-7-11-1-15,-5-6 0 16,-6-3 0-16,-9-2 0 16,-3 3 0-16,-2 6 2 15,-6 11 0-15,-2 9-2 0,0 9 0 16,0 14 0-16,5 15 0 15,3 6 0-15,10-2 0 16,10 1 0-16,6-10 0 16,21-22-70-16,-4 7-15 0</inkml:trace>
  <inkml:trace contextRef="#ctx0" brushRef="#br0" timeOffset="38014.797">18695 10404 451 0,'0'0'4'15,"0"0"1"-15,-8-7 2 16,8 7-1-16,-16-13 2 16,9 4 0-16,7 9 1 15,-16-15 1-15,16 15-7 0,-15-9-3 16,15 9 0-16,-12-3 0 16,12 3 0-16,0 0 0 15,-11 4 0-15,11-4 0 16,0 0 0-16,-8 8 0 0,8-8 0 15,0 0 0-15,0 0 0 16,0 0 0-16,-9 4 0 16,9-4 0-16,0 0 0 0,-12 3 0 15,12-3 0-15,-12 8 0 16,12-8 0-16,-16 14 0 16,16-14 0-16,-16 19 0 15,8-9 0-15,-3 2 0 16,1 0 0-16,-2 0 0 0,1-2 0 15,3 1 0-15,-3-1 0 16,6 0 0-16,1-1 0 16,4 1 0-16,0 0 0 15,8 0 0-15,-1-1-3 0,6-2 2 16,1-2 0-16,5-5 1 16,-2 0-1-16,-1-8 1 15,3-3-1-15,-1 6 0 16,3-1-5-16,0 7-9 0,-1 12-58 15,0 4-8-15</inkml:trace>
  <inkml:trace contextRef="#ctx0" brushRef="#br0" timeOffset="38677.9052">18841 10330 348 0,'0'0'7'0,"0"10"1"0,0-10 4 16,0 12 0-16,0-12 1 15,8 13 1-15,-8-13 2 16,7 16 0-16,-7-16-5 15,0 0-3-15,4 13 0 0,-3-4-2 16,1 6-1-16,1 4-2 16,1 8 0-16,1 4-2 15,2 2 0-15,4 3-1 16,-1-3 0-16,5-5 0 0,0-8 0 16,2-13 0-16,2-10 0 15,-1-16-1-15,5-11 0 16,-4-5 1-16,0 1-1 0,3-1 0 15,-4 7 1-15,-2 13 0 16,1 11 1-16,-4 5 1 16,4 13 0-16,-5 2 1 15,3 2 0-15,-2-6-1 16,3-6 1-16,-3-8-1 0,8-11-1 16,-3-8-1-16,1-5 0 15,3 4 2-15,-1 4 0 16,-2 7-2-16,4 12 0 15,0 8 0-15,-3 13 0 0,1 7 0 16,2 5 0-16,0-4-3 16,4 0-77-16,1-3-4 15</inkml:trace>
  <inkml:trace contextRef="#ctx0" brushRef="#br0" timeOffset="39109.4667">20176 10517 439 0,'0'0'3'0,"0"0"0"16,3 14 1-16,-3-14 1 16,17 12 0-16,-4-12 1 0,4 0 0 15,1-7 0-15,-1-7-1 16,1-7-1-16,-7-4-1 15,-1-4-1-15,-10 5 2 0,-2 4 1 16,-9 6 0-16,-2 10 1 16,-7 4-6-16,7 14 0 15,-2 5 0-15,7 5 0 16,8 2 0-16,4-5 0 0,15-3 0 16,-1-11-29-16,1-7-52 15,13-4-4-15</inkml:trace>
  <inkml:trace contextRef="#ctx0" brushRef="#br0" timeOffset="39326.4315">20510 10504 450 0,'0'0'4'0,"0"0"1"16,0 0 1-16,0 0 0 15,0 0 2-15,0-6 0 16,-1-9-1-16,-3-9 1 16,1-9-4-16,-6-12-2 0,1-12 1 15,-8-13-3-15,0-8 0 16,-3-4 0-16,3 2 0 15,2 2 0-15,9 11 0 0,4 8 0 16,2 13 0-16,15 13 0 16,4 16 0-16,12 6 0 15,6 11-9-15,-3 25-66 16,4-6-8-16</inkml:trace>
  <inkml:trace contextRef="#ctx0" brushRef="#br0" timeOffset="39507.9687">20395 10256 462 0,'0'0'4'15,"0"0"-1"-15,0 0 2 16,4 7 1-16,13-5-1 16,6-2 1-16,11-2-2 15,11-4-1-15,14-5-9 0,22-1-31 16,9-3-42-16,9 1-4 15</inkml:trace>
  <inkml:trace contextRef="#ctx0" brushRef="#br0" timeOffset="39981.994">21524 10302 443 0,'-4'19'6'16,"4"11"0"-16,-1 16 1 15,1 10 0-15,4 5 0 16,-1 4 1-16,5 2-1 16,-1 0 1-16,2-20-5 0,-3-17-1 15,-6-30 0-15,4-10-2 16,-4-26 0-16,-10-23-2 16,-2-17 0-16,0-11 1 15,2-8-1-15,5 0-1 0,4 7 1 16,3 12 1-16,11 12 0 15,11 22 2-15,5 18-1 16,5 18 1-16,4 14 0 16,-2 14 0-16,-2 12-1 0,-5 10 1 15,-8 6 1-15,-9 4-1 16,-13-1 0-16,-7-2-4 16,-11-6-10-16,-8-1-51 15,-2-22-16-15</inkml:trace>
  <inkml:trace contextRef="#ctx0" brushRef="#br0" timeOffset="40329.8618">21987 10510 433 0,'0'0'5'15,"0"0"2"-15,0 0 2 0,0-6 1 16,0 6-1-16,-7-23 2 16,-4 3-2-16,-3-6 1 15,-3-5-5-15,-1-4-2 16,-2-4-3-16,6 3 0 0,4 0 0 15,7 5 0-15,6 6 0 16,13 4 0-16,8 6 0 16,8 4 0-16,9 5 0 15,7 1-6-15,5 5-31 0,1-2-43 16,-4 2-4-16</inkml:trace>
  <inkml:trace contextRef="#ctx0" brushRef="#br0" timeOffset="40517.9405">22391 10386 459 0,'0'0'4'0,"-9"3"0"0,9-3 1 16,-10 0-2-16,7-12-2 16,2-8-5-16,1-8-8 15,0-7-8-15,8-8-4 0,-3-6 3 16,-5-3 14-16,0 8 7 16,-13 7 6-16,0 13 5 15,-8 10 9-15,-2 9 7 16,4 8-1-16,2 6-12 0,17 6-82 15,0-4-11-15</inkml:trace>
  <inkml:trace contextRef="#ctx0" brushRef="#br0" timeOffset="41157.6144">22599 10118 324 0,'0'0'8'16,"0"0"3"-16,1 14 3 15,-1-2 2-15,4 5 1 16,-2 5 1-16,3 5-1 15,2 10 2-15,-3 1-8 16,3-1-3-16,4 1-3 0,-2-2-2 16,-2-8 0-16,5-6-2 15,-1-14 0-15,2-8-2 16,1-19-4-16,3-8-2 0,2-12 0 16,-1-4-1-16,2 2 1 15,-3-1 4-15,1 11 0 16,-2 9 6-16,0 15 1 15,-2 9 4-15,1 14 0 0,1 5 2 16,0 0-2-16,4-1-2 16,-1-7-2-16,2-10-1 15,3-6 0-15,-3-16 0 16,-2-5-1-16,4-2 2 0,-4 1 1 16,-2 7 0-16,2 10-5 15,-5 8 0-15,1 15 0 16,3 7 0-16,-1 4 0 15,4 6 0-15,-4-1-46 16,10-7-36-16,2-8-4 0</inkml:trace>
  <inkml:trace contextRef="#ctx0" brushRef="#br0" timeOffset="41534.4027">23378 10265 431 0,'0'0'3'16,"0"0"1"-16,8-4 1 15,4-6 0-15,2-5 1 16,5-4-2-16,3-8 1 0,0-2-1 16,-3-4-2-16,-3-1-1 15,-10 2 0-15,-6 8 2 16,-3 7 1-16,-13 10 1 16,-2 9 0-16,0 14 1 15,1 12 0-15,3 8-1 0,8 3-1 16,6 2-5-16,8-2-2 15,15-1-6-15,3-15-11 16,10-14-51-16,-1 3-11 0</inkml:trace>
  <inkml:trace contextRef="#ctx0" brushRef="#br0" timeOffset="41757.9086">23710 10274 398 0,'0'0'6'16,"0"0"1"-16,0 0 2 15,-4 8 1-15,4-8 1 0,0 0 0 16,0 0 1-16,0 0 0 15,0-12-5-15,0-7-2 16,0-5 0-16,0-6-1 16,0-3 1-16,0-1-1 0,3 4 1 15,1 2-5-15,2 1 0 16,8 7 0-16,3 6 0 16,7 0 0-16,6 6 0 15,2-2 0-15,15 4 0 0,-2 8-56 16,6-9-27-16,6 0-2 15</inkml:trace>
</inkml:ink>
</file>

<file path=ppt/ink/ink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511" units="deg"/>
          <inkml:channel name="T" type="integer" max="2.14748E9" units="dev"/>
        </inkml:traceFormat>
        <inkml:channelProperties>
          <inkml:channelProperty channel="X" name="resolution" value="946.47601" units="1/cm"/>
          <inkml:channelProperty channel="Y" name="resolution" value="1676.0614" units="1/cm"/>
          <inkml:channelProperty channel="F" name="resolution" value="1.41944" units="1/deg"/>
          <inkml:channelProperty channel="T" name="resolution" value="1" units="1/dev"/>
        </inkml:channelProperties>
      </inkml:inkSource>
      <inkml:timestamp xml:id="ts0" timeString="2017-11-14T15:40:40.245"/>
    </inkml:context>
    <inkml:brush xml:id="br0">
      <inkml:brushProperty name="width" value="0.05292" units="cm"/>
      <inkml:brushProperty name="height" value="0.05292" units="cm"/>
      <inkml:brushProperty name="color" value="#FF0000"/>
    </inkml:brush>
  </inkml:definitions>
  <inkml:trace contextRef="#ctx0" brushRef="#br0">10969 14936 318 0,'0'0'11'16,"0"0"3"-16,0 0 3 15,0 0 3-15,0 0 1 16,0 0 2-16,13-8-1 16,9-7 2-16,7-6-11 0,9-1-4 15,9-7-2-15,8 0-3 16,5-3-4-16,3 4-4 15,-2-4-11-15,3 6-64 0,-4 6-3 16</inkml:trace>
  <inkml:trace contextRef="#ctx0" brushRef="#br0" timeOffset="1001.5895">11811 14314 255 0,'0'0'10'16,"0"0"5"-16,0 0 3 16,0 0 1-16,0 0 2 0,-3 10 0 15,3-10 4-15,0 0-2 16,0 0-8-16,-5-11-4 16,5 2-3-16,3-6-2 15,2-4-2-15,3 3 0 0,3-2-2 16,6-4 1-16,-2 3-1 15,5 2-1-15,3 2 1 16,1 2-1-16,2 4 1 16,1 2-1-16,1 4 0 0,0 3 0 15,0 6-1-15,1 7 1 16,-2 7 0-16,-2 7 0 16,-1 5 0-16,-2 9 0 15,-1 9 1-15,-4 4 0 0,0 3 0 16,-8 2 0-16,-3 2 0 15,-3-5 0-15,-3-9-2 16,-9-8 0-16,-3-12-1 16,-6-14-1-16,-6-13 0 0,2-8-1 15,0-10-1-15,4-4 1 16,3-4 1-16,3 4 1 16,10 6 2-16,4 5 0 15,14 11 1-15,9 0 0 0,4 6 0 16,5 5 0-16,3 2-7 15,0-8-21-15,3 4-51 16,-2-4-3-16</inkml:trace>
  <inkml:trace contextRef="#ctx0" brushRef="#br0" timeOffset="1705.1177">12471 13984 354 0,'0'0'6'0,"0"0"4"0,0 0 1 15,-11 5 3-15,11-5 0 16,-8 13 1-16,2-3 0 16,-2 4 1-16,1 2-5 15,0 1-3-15,0 8-2 0,4-1-2 16,0 1-1-16,3 0-1 16,4 0 0-16,8-3-1 15,10-3-1-15,4-6 0 16,6-4 0-16,7-5-1 15,4 0 0-15,-1-1 1 0,1 1-1 16,-6 7 1-16,-5 8 0 16,-7 6 0-16,-9 10 1 15,-3 5 1-15,-10 2 0 0,-3 1-1 16,-3-3-1-16,-8-7-5 16,4-10-16-16,7-23-57 15,0 0-4-15</inkml:trace>
  <inkml:trace contextRef="#ctx0" brushRef="#br0" timeOffset="1943.5865">12487 14001 402 0,'0'0'2'0,"0"0"1"0,0 0 1 16,15-8 2-16,1-4-1 15,8-9 1-15,8-4-1 16,9-10-2-16,9 0-11 0,7 9-54 16,5-15-12-16</inkml:trace>
  <inkml:trace contextRef="#ctx0" brushRef="#br0" timeOffset="2201.4737">13036 14154 436 0,'0'0'3'16,"0"0"0"-16,0 0 0 0,0 0 0 15,0-13 1-15,8 0-1 16,8-8 1-16,9-4-4 16,1-12-17-16,6-2-60 15,19-4 1-15</inkml:trace>
  <inkml:trace contextRef="#ctx0" brushRef="#br0" timeOffset="2759.3974">13442 13522 375 0,'0'0'10'15,"0"0"-1"-15,0 8 3 16,1 5 2-16,6 12 1 0,4 9 2 16,1 11 0-16,8 12 1 15,0 7-8-15,3 4-2 16,4 0-2-16,-1-5-6 0,2-12 0 15,0-12-4-15,-5-22-31 16,1-16-47-16,2-7-3 16</inkml:trace>
  <inkml:trace contextRef="#ctx0" brushRef="#br0" timeOffset="3095.8945">13815 13655 444 0,'0'11'3'16,"3"13"2"-16,7 11 1 15,5 6 1-15,6 4 0 16,5 0 1-16,5 1 0 0,7-5-1 16,-1-19-2-16,2-21-3 15,-2-14-1-15,-7-19-2 16,-6-10-1-16,-9-8-1 15,-8-7 1-15,-10-1-2 0,-14 2 3 16,-8 3 1-16,-5 9 1 16,-6 8 1-16,0 14 1 15,0 10 1-15,6 12 0 16,3 17-1-16,13 9-2 0,9 11-2 16,5-1-4-16,14 1-7 15,7-6-31-15,12-7-39 16,4-8-2-16</inkml:trace>
  <inkml:trace contextRef="#ctx0" brushRef="#br0" timeOffset="3381.7181">14325 13576 461 0,'0'12'3'15,"1"9"0"-15,9 9 2 0,1 6 1 16,5 3 0-16,3-1 0 15,5-2 0-15,3-4 0 16,-2-18-2-16,1-14-1 0,0-20-1 16,-6-15-2-16,-9-7 0 15,-7-8 0-15,-4-3 0 16,-13-3 0-16,-9 3 0 16,-6 2 0-16,-9 7 0 0,1 10 0 15,-1 10 0-15,4 10 0 16,2 14 0-16,14 8 0 15,8 9 0-15,14-3-40 16,13 17-43-16,9 3-6 16</inkml:trace>
  <inkml:trace contextRef="#ctx0" brushRef="#br0" timeOffset="3950.9405">15158 13341 353 0,'0'0'8'15,"10"17"4"-15,0 0 3 0,5 3 0 16,-2 6 2-16,3 0-1 16,0 3 1-16,-1 0 0 15,-4-7-7-15,-3-12-6 0,-8-10 0 16,-5-10-2-16,-1-14-1 15,-4-9 0-15,4-4 0 16,-3-5 0-16,4 1 0 16,5 5 0-16,5 9-1 0,9 11 0 15,8 11 0-15,2 7-1 16,5 10-3-16,-1 5-6 16,6 0-36-16,-4 3-33 15,-4-6-2-15</inkml:trace>
  <inkml:trace contextRef="#ctx0" brushRef="#br0" timeOffset="4149.2261">15450 12852 478 0,'0'10'5'0,"4"9"0"15,5 13 2-15,6 10 0 0,7 12-1 16,8 7-3-16,4 4-3 15,6 5 0-15,4-9 0 16,-5-10 0-16,2-7-8 16,6-15-74-16,-19-11-3 15</inkml:trace>
  <inkml:trace contextRef="#ctx0" brushRef="#br0" timeOffset="4337.8958">15473 13213 438 0,'0'0'5'0,"0"0"0"16,0 0 2-16,11 7 1 15,1-7 2-15,9-8 0 16,6-8 0-16,9-6 1 0,8-10-4 16,9-6-7-16,3-13-13 15,-12-2-66-15,20 4-3 16</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1139BD6-7D48-AC49-99A9-2EF6C95D4385}" type="datetimeFigureOut">
              <a:rPr lang="en-US" smtClean="0"/>
              <a:t>11/14/17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376077E-E9E3-464E-8536-4DC9844BEDD1}" type="slidenum">
              <a:rPr lang="en-US" smtClean="0"/>
              <a:t>‹#›</a:t>
            </a:fld>
            <a:endParaRPr lang="en-US"/>
          </a:p>
        </p:txBody>
      </p:sp>
    </p:spTree>
    <p:extLst>
      <p:ext uri="{BB962C8B-B14F-4D97-AF65-F5344CB8AC3E}">
        <p14:creationId xmlns:p14="http://schemas.microsoft.com/office/powerpoint/2010/main" val="3651742652"/>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376077E-E9E3-464E-8536-4DC9844BEDD1}" type="slidenum">
              <a:rPr lang="en-US" smtClean="0"/>
              <a:t>1</a:t>
            </a:fld>
            <a:endParaRPr lang="en-US"/>
          </a:p>
        </p:txBody>
      </p:sp>
    </p:spTree>
    <p:extLst>
      <p:ext uri="{BB962C8B-B14F-4D97-AF65-F5344CB8AC3E}">
        <p14:creationId xmlns:p14="http://schemas.microsoft.com/office/powerpoint/2010/main" val="4512034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7" name="Text Box 1"/>
          <p:cNvSpPr txBox="1">
            <a:spLocks noChangeArrowheads="1"/>
          </p:cNvSpPr>
          <p:nvPr/>
        </p:nvSpPr>
        <p:spPr bwMode="auto">
          <a:xfrm>
            <a:off x="1400736" y="914977"/>
            <a:ext cx="4055129" cy="3134591"/>
          </a:xfrm>
          <a:prstGeom prst="rect">
            <a:avLst/>
          </a:prstGeom>
          <a:solidFill>
            <a:srgbClr val="FFFFFF"/>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82058" tIns="41029" rIns="82058" bIns="41029" anchor="ctr"/>
          <a:lstStyle/>
          <a:p>
            <a:endParaRPr lang="en-US"/>
          </a:p>
        </p:txBody>
      </p:sp>
      <p:sp>
        <p:nvSpPr>
          <p:cNvPr id="4098" name="Text Box 2"/>
          <p:cNvSpPr txBox="1">
            <a:spLocks noGrp="1" noChangeArrowheads="1"/>
          </p:cNvSpPr>
          <p:nvPr>
            <p:ph type="body"/>
          </p:nvPr>
        </p:nvSpPr>
        <p:spPr bwMode="auto">
          <a:xfrm>
            <a:off x="1046350" y="4352637"/>
            <a:ext cx="4770904" cy="3478068"/>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marL="85725" indent="-85725">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1pPr>
            <a:lvl2pPr>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2pPr>
            <a:lvl3pPr>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3pPr>
            <a:lvl4pPr>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4pPr>
            <a:lvl5pPr>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5pPr>
            <a:lvl6pPr marL="25146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6pPr>
            <a:lvl7pPr marL="29718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7pPr>
            <a:lvl8pPr marL="34290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8pPr>
            <a:lvl9pPr marL="38862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9pPr>
          </a:lstStyle>
          <a:p>
            <a:pPr eaLnBrk="1">
              <a:lnSpc>
                <a:spcPct val="93000"/>
              </a:lnSpc>
              <a:spcBef>
                <a:spcPct val="0"/>
              </a:spcBef>
              <a:buSzPct val="45000"/>
              <a:buFont typeface="Wingdings" charset="0"/>
              <a:buNone/>
            </a:pPr>
            <a:r>
              <a:rPr lang="en-GB" sz="1300" b="1">
                <a:latin typeface="Arial" charset="0"/>
                <a:cs typeface="msgothic" charset="0"/>
              </a:rPr>
              <a:t>Schematic of 1 form of NGS.</a:t>
            </a:r>
            <a:r>
              <a:rPr lang="en-GB">
                <a:latin typeface="Arial" charset="0"/>
                <a:cs typeface="msgothic" charset="0"/>
              </a:rPr>
              <a:t> The process starts by randomly cutting genomic DNA (or cDNA) into short fragments (a few hundred base pairs in length). Oligonucleotide linkers are added to the fragments to generate a library in vitro. Libraries are introduced into a microscope slide with flow channels containing complementary oligonucleotides on the surfaces of the channel to ones on the libraries, thus allowing hybridization to attach millions of individual molecules to discrete locations on the slide. In situ PCR is performed to copy the individual fragments of the library to enhance sequencing detection. Single-base extension by a DNA polymerase with all 4 dye terminators extends the sequence 1 base. The image of the base extension is captured. This cycle and is repeated a 100 times from 1 end of the molecule and 100 times from the other.</a:t>
            </a:r>
          </a:p>
        </p:txBody>
      </p:sp>
    </p:spTree>
    <p:extLst>
      <p:ext uri="{BB962C8B-B14F-4D97-AF65-F5344CB8AC3E}">
        <p14:creationId xmlns:p14="http://schemas.microsoft.com/office/powerpoint/2010/main" val="21326412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What are these three things: Cas9, sgRNA, PAM</a:t>
            </a:r>
          </a:p>
          <a:p>
            <a:r>
              <a:rPr lang="en-US" smtClean="0"/>
              <a:t>https://www.polleverywhere.com/multiple_choice_polls/0WzUMZm6BzIaUMl</a:t>
            </a:r>
            <a:endParaRPr lang="en-US"/>
          </a:p>
        </p:txBody>
      </p:sp>
      <p:sp>
        <p:nvSpPr>
          <p:cNvPr id="4" name="Slide Number Placeholder 3"/>
          <p:cNvSpPr>
            <a:spLocks noGrp="1"/>
          </p:cNvSpPr>
          <p:nvPr>
            <p:ph type="sldNum" sz="quarter" idx="10"/>
          </p:nvPr>
        </p:nvSpPr>
        <p:spPr/>
        <p:txBody>
          <a:bodyPr/>
          <a:lstStyle/>
          <a:p>
            <a:fld id="{C376077E-E9E3-464E-8536-4DC9844BEDD1}" type="slidenum">
              <a:rPr lang="en-US" smtClean="0"/>
              <a:t>2</a:t>
            </a:fld>
            <a:endParaRPr lang="en-US"/>
          </a:p>
        </p:txBody>
      </p:sp>
    </p:spTree>
    <p:extLst>
      <p:ext uri="{BB962C8B-B14F-4D97-AF65-F5344CB8AC3E}">
        <p14:creationId xmlns:p14="http://schemas.microsoft.com/office/powerpoint/2010/main" val="4159315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
What are these three things: Cas9, sgRNA, PAM</a:t>
            </a:r>
            <a:endParaRPr lang="en-US"/>
          </a:p>
        </p:txBody>
      </p:sp>
      <p:sp>
        <p:nvSpPr>
          <p:cNvPr id="4" name="Slide Number Placeholder 3"/>
          <p:cNvSpPr>
            <a:spLocks noGrp="1"/>
          </p:cNvSpPr>
          <p:nvPr>
            <p:ph type="sldNum" sz="quarter" idx="10"/>
          </p:nvPr>
        </p:nvSpPr>
        <p:spPr/>
        <p:txBody>
          <a:bodyPr/>
          <a:lstStyle/>
          <a:p>
            <a:fld id="{C376077E-E9E3-464E-8536-4DC9844BEDD1}" type="slidenum">
              <a:rPr lang="en-US" smtClean="0"/>
              <a:t>3</a:t>
            </a:fld>
            <a:endParaRPr lang="en-US"/>
          </a:p>
        </p:txBody>
      </p:sp>
      <p:sp>
        <p:nvSpPr>
          <p:cNvPr id="5" name="TextBox 4"/>
          <p:cNvSpPr txBox="1"/>
          <p:nvPr/>
        </p:nvSpPr>
        <p:spPr>
          <a:xfrm>
            <a:off x="0" y="0"/>
            <a:ext cx="3810000" cy="1270000"/>
          </a:xfrm>
          <a:prstGeom prst="rect">
            <a:avLst/>
          </a:prstGeom>
          <a:noFill/>
        </p:spPr>
        <p:txBody>
          <a:bodyPr vert="horz" rtlCol="0">
            <a:spAutoFit/>
          </a:bodyPr>
          <a:lstStyle/>
          <a:p>
            <a:endParaRPr lang="en-US"/>
          </a:p>
        </p:txBody>
      </p:sp>
    </p:spTree>
    <p:extLst>
      <p:ext uri="{BB962C8B-B14F-4D97-AF65-F5344CB8AC3E}">
        <p14:creationId xmlns:p14="http://schemas.microsoft.com/office/powerpoint/2010/main" val="32201589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CRISPR-Cas9 systems are seldom used to create gene knock-outs in the budding yeast (aka baker's yeast, aka brewer's yeast) Saccharomyces cerevisiae. Why not?</a:t>
            </a:r>
          </a:p>
          <a:p>
            <a:r>
              <a:rPr lang="en-US" smtClean="0"/>
              <a:t>https://www.polleverywhere.com/discourses/nucfg375PH9w73q</a:t>
            </a:r>
            <a:endParaRPr lang="en-US"/>
          </a:p>
        </p:txBody>
      </p:sp>
      <p:sp>
        <p:nvSpPr>
          <p:cNvPr id="4" name="Slide Number Placeholder 3"/>
          <p:cNvSpPr>
            <a:spLocks noGrp="1"/>
          </p:cNvSpPr>
          <p:nvPr>
            <p:ph type="sldNum" sz="quarter" idx="10"/>
          </p:nvPr>
        </p:nvSpPr>
        <p:spPr/>
        <p:txBody>
          <a:bodyPr/>
          <a:lstStyle/>
          <a:p>
            <a:fld id="{C376077E-E9E3-464E-8536-4DC9844BEDD1}" type="slidenum">
              <a:rPr lang="en-US" smtClean="0"/>
              <a:t>4</a:t>
            </a:fld>
            <a:endParaRPr lang="en-US"/>
          </a:p>
        </p:txBody>
      </p:sp>
    </p:spTree>
    <p:extLst>
      <p:ext uri="{BB962C8B-B14F-4D97-AF65-F5344CB8AC3E}">
        <p14:creationId xmlns:p14="http://schemas.microsoft.com/office/powerpoint/2010/main" val="16399209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What targets Cas9 to the gene you wish to edit/disrupt/modify?</a:t>
            </a:r>
          </a:p>
          <a:p>
            <a:r>
              <a:rPr lang="en-US" smtClean="0"/>
              <a:t>https://www.polleverywhere.com/multiple_choice_polls/2HbAfZq0TT5wbzX</a:t>
            </a:r>
            <a:endParaRPr lang="en-US"/>
          </a:p>
        </p:txBody>
      </p:sp>
      <p:sp>
        <p:nvSpPr>
          <p:cNvPr id="4" name="Slide Number Placeholder 3"/>
          <p:cNvSpPr>
            <a:spLocks noGrp="1"/>
          </p:cNvSpPr>
          <p:nvPr>
            <p:ph type="sldNum" sz="quarter" idx="10"/>
          </p:nvPr>
        </p:nvSpPr>
        <p:spPr/>
        <p:txBody>
          <a:bodyPr/>
          <a:lstStyle/>
          <a:p>
            <a:fld id="{C376077E-E9E3-464E-8536-4DC9844BEDD1}" type="slidenum">
              <a:rPr lang="en-US" smtClean="0"/>
              <a:t>5</a:t>
            </a:fld>
            <a:endParaRPr lang="en-US"/>
          </a:p>
        </p:txBody>
      </p:sp>
    </p:spTree>
    <p:extLst>
      <p:ext uri="{BB962C8B-B14F-4D97-AF65-F5344CB8AC3E}">
        <p14:creationId xmlns:p14="http://schemas.microsoft.com/office/powerpoint/2010/main" val="12280930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
What targets Cas9 to the gene you wish to edit/disrupt/modify?</a:t>
            </a:r>
            <a:endParaRPr lang="en-US"/>
          </a:p>
        </p:txBody>
      </p:sp>
      <p:sp>
        <p:nvSpPr>
          <p:cNvPr id="4" name="Slide Number Placeholder 3"/>
          <p:cNvSpPr>
            <a:spLocks noGrp="1"/>
          </p:cNvSpPr>
          <p:nvPr>
            <p:ph type="sldNum" sz="quarter" idx="10"/>
          </p:nvPr>
        </p:nvSpPr>
        <p:spPr/>
        <p:txBody>
          <a:bodyPr/>
          <a:lstStyle/>
          <a:p>
            <a:fld id="{C376077E-E9E3-464E-8536-4DC9844BEDD1}" type="slidenum">
              <a:rPr lang="en-US" smtClean="0"/>
              <a:t>6</a:t>
            </a:fld>
            <a:endParaRPr lang="en-US"/>
          </a:p>
        </p:txBody>
      </p:sp>
      <p:sp>
        <p:nvSpPr>
          <p:cNvPr id="5" name="TextBox 4"/>
          <p:cNvSpPr txBox="1"/>
          <p:nvPr/>
        </p:nvSpPr>
        <p:spPr>
          <a:xfrm>
            <a:off x="0" y="0"/>
            <a:ext cx="3810000" cy="1270000"/>
          </a:xfrm>
          <a:prstGeom prst="rect">
            <a:avLst/>
          </a:prstGeom>
          <a:noFill/>
        </p:spPr>
        <p:txBody>
          <a:bodyPr vert="horz" rtlCol="0">
            <a:spAutoFit/>
          </a:bodyPr>
          <a:lstStyle/>
          <a:p>
            <a:endParaRPr lang="en-US"/>
          </a:p>
        </p:txBody>
      </p:sp>
    </p:spTree>
    <p:extLst>
      <p:ext uri="{BB962C8B-B14F-4D97-AF65-F5344CB8AC3E}">
        <p14:creationId xmlns:p14="http://schemas.microsoft.com/office/powerpoint/2010/main" val="10162804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Why would you want to use the NHEJ method? The HDR</a:t>
            </a:r>
            <a:r>
              <a:rPr lang="en-US" baseline="0" dirty="0" smtClean="0"/>
              <a:t> method?</a:t>
            </a:r>
            <a:endParaRPr lang="en-US" dirty="0"/>
          </a:p>
        </p:txBody>
      </p:sp>
      <p:sp>
        <p:nvSpPr>
          <p:cNvPr id="4" name="Slide Number Placeholder 3"/>
          <p:cNvSpPr>
            <a:spLocks noGrp="1"/>
          </p:cNvSpPr>
          <p:nvPr>
            <p:ph type="sldNum" sz="quarter" idx="10"/>
          </p:nvPr>
        </p:nvSpPr>
        <p:spPr/>
        <p:txBody>
          <a:bodyPr/>
          <a:lstStyle/>
          <a:p>
            <a:fld id="{E96981B7-9FB0-8447-AC09-92BAD308193C}" type="slidenum">
              <a:rPr lang="en-US" smtClean="0"/>
              <a:t>7</a:t>
            </a:fld>
            <a:endParaRPr lang="en-US"/>
          </a:p>
        </p:txBody>
      </p:sp>
    </p:spTree>
    <p:extLst>
      <p:ext uri="{BB962C8B-B14F-4D97-AF65-F5344CB8AC3E}">
        <p14:creationId xmlns:p14="http://schemas.microsoft.com/office/powerpoint/2010/main" val="14105338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7" name="Text Box 1"/>
          <p:cNvSpPr txBox="1">
            <a:spLocks noChangeArrowheads="1"/>
          </p:cNvSpPr>
          <p:nvPr/>
        </p:nvSpPr>
        <p:spPr bwMode="auto">
          <a:xfrm>
            <a:off x="1400736" y="914977"/>
            <a:ext cx="4055129" cy="3134591"/>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82058" tIns="41029" rIns="82058" bIns="41029" anchor="ctr"/>
          <a:lstStyle/>
          <a:p>
            <a:endParaRPr lang="en-US"/>
          </a:p>
        </p:txBody>
      </p:sp>
      <p:sp>
        <p:nvSpPr>
          <p:cNvPr id="4098" name="Text Box 2"/>
          <p:cNvSpPr txBox="1">
            <a:spLocks noGrp="1" noChangeArrowheads="1"/>
          </p:cNvSpPr>
          <p:nvPr>
            <p:ph type="body"/>
          </p:nvPr>
        </p:nvSpPr>
        <p:spPr bwMode="auto">
          <a:xfrm>
            <a:off x="1046350" y="4352637"/>
            <a:ext cx="4770904" cy="3478068"/>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lstStyle>
            <a:lvl1pPr marL="85725" indent="-85725">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1pPr>
            <a:lvl2pPr>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2pPr>
            <a:lvl3pPr>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3pPr>
            <a:lvl4pPr>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4pPr>
            <a:lvl5pPr>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5pPr>
            <a:lvl6pPr marL="25146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6pPr>
            <a:lvl7pPr marL="29718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7pPr>
            <a:lvl8pPr marL="34290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8pPr>
            <a:lvl9pPr marL="38862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9pPr>
          </a:lstStyle>
          <a:p>
            <a:pPr eaLnBrk="1">
              <a:lnSpc>
                <a:spcPct val="93000"/>
              </a:lnSpc>
              <a:spcBef>
                <a:spcPct val="0"/>
              </a:spcBef>
              <a:buSzPct val="45000"/>
              <a:buFont typeface="Wingdings" charset="0"/>
              <a:buNone/>
            </a:pPr>
            <a:endParaRPr lang="en-GB" dirty="0">
              <a:latin typeface="Arial" charset="0"/>
              <a:cs typeface="msgothic" charset="0"/>
            </a:endParaRPr>
          </a:p>
        </p:txBody>
      </p:sp>
    </p:spTree>
    <p:extLst>
      <p:ext uri="{BB962C8B-B14F-4D97-AF65-F5344CB8AC3E}">
        <p14:creationId xmlns:p14="http://schemas.microsoft.com/office/powerpoint/2010/main" val="8293356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Effector domains:</a:t>
            </a:r>
          </a:p>
          <a:p>
            <a:r>
              <a:rPr lang="en-US" dirty="0" smtClean="0"/>
              <a:t>Transcriptional</a:t>
            </a:r>
            <a:r>
              <a:rPr lang="en-US" baseline="0" dirty="0" smtClean="0"/>
              <a:t> activator</a:t>
            </a:r>
          </a:p>
          <a:p>
            <a:r>
              <a:rPr lang="en-US" baseline="0" dirty="0" smtClean="0"/>
              <a:t>Transcriptional repressor</a:t>
            </a:r>
          </a:p>
          <a:p>
            <a:r>
              <a:rPr lang="en-US" baseline="0" dirty="0" smtClean="0"/>
              <a:t>Histone tail modifier</a:t>
            </a:r>
          </a:p>
          <a:p>
            <a:r>
              <a:rPr lang="en-US" baseline="0" dirty="0" smtClean="0"/>
              <a:t>Fluorescent protein</a:t>
            </a:r>
            <a:endParaRPr lang="en-US" dirty="0"/>
          </a:p>
        </p:txBody>
      </p:sp>
      <p:sp>
        <p:nvSpPr>
          <p:cNvPr id="4" name="Slide Number Placeholder 3"/>
          <p:cNvSpPr>
            <a:spLocks noGrp="1"/>
          </p:cNvSpPr>
          <p:nvPr>
            <p:ph type="sldNum" sz="quarter" idx="10"/>
          </p:nvPr>
        </p:nvSpPr>
        <p:spPr/>
        <p:txBody>
          <a:bodyPr/>
          <a:lstStyle/>
          <a:p>
            <a:fld id="{E96981B7-9FB0-8447-AC09-92BAD308193C}" type="slidenum">
              <a:rPr lang="en-US" smtClean="0"/>
              <a:t>11</a:t>
            </a:fld>
            <a:endParaRPr lang="en-US"/>
          </a:p>
        </p:txBody>
      </p:sp>
    </p:spTree>
    <p:extLst>
      <p:ext uri="{BB962C8B-B14F-4D97-AF65-F5344CB8AC3E}">
        <p14:creationId xmlns:p14="http://schemas.microsoft.com/office/powerpoint/2010/main" val="9660289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358A174D-5BCC-7846-B0FE-F44A6F07585B}" type="datetime1">
              <a:rPr lang="en-US" smtClean="0"/>
              <a:t>11/14/17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6BAAF1-C300-F24C-B3A6-14AFD545B91B}" type="slidenum">
              <a:rPr lang="en-US" smtClean="0"/>
              <a:t>‹#›</a:t>
            </a:fld>
            <a:endParaRPr lang="en-US"/>
          </a:p>
        </p:txBody>
      </p:sp>
    </p:spTree>
    <p:extLst>
      <p:ext uri="{BB962C8B-B14F-4D97-AF65-F5344CB8AC3E}">
        <p14:creationId xmlns:p14="http://schemas.microsoft.com/office/powerpoint/2010/main" val="28335754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2B8B5D4-CEE9-5043-B90E-CD25EC42D41C}" type="datetime1">
              <a:rPr lang="en-US" smtClean="0"/>
              <a:t>11/14/17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6BAAF1-C300-F24C-B3A6-14AFD545B91B}" type="slidenum">
              <a:rPr lang="en-US" smtClean="0"/>
              <a:t>‹#›</a:t>
            </a:fld>
            <a:endParaRPr lang="en-US"/>
          </a:p>
        </p:txBody>
      </p:sp>
    </p:spTree>
    <p:extLst>
      <p:ext uri="{BB962C8B-B14F-4D97-AF65-F5344CB8AC3E}">
        <p14:creationId xmlns:p14="http://schemas.microsoft.com/office/powerpoint/2010/main" val="18933672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4E11310-C7DD-E44F-BFCD-BE227E7E08BB}" type="datetime1">
              <a:rPr lang="en-US" smtClean="0"/>
              <a:t>11/14/17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6BAAF1-C300-F24C-B3A6-14AFD545B91B}" type="slidenum">
              <a:rPr lang="en-US" smtClean="0"/>
              <a:t>‹#›</a:t>
            </a:fld>
            <a:endParaRPr lang="en-US"/>
          </a:p>
        </p:txBody>
      </p:sp>
    </p:spTree>
    <p:extLst>
      <p:ext uri="{BB962C8B-B14F-4D97-AF65-F5344CB8AC3E}">
        <p14:creationId xmlns:p14="http://schemas.microsoft.com/office/powerpoint/2010/main" val="4100917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2F7983D-1AA8-BE4C-9D44-25B8D6EB22E4}" type="datetime1">
              <a:rPr lang="en-US" smtClean="0"/>
              <a:t>11/14/17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6BAAF1-C300-F24C-B3A6-14AFD545B91B}" type="slidenum">
              <a:rPr lang="en-US" smtClean="0"/>
              <a:t>‹#›</a:t>
            </a:fld>
            <a:endParaRPr lang="en-US"/>
          </a:p>
        </p:txBody>
      </p:sp>
    </p:spTree>
    <p:extLst>
      <p:ext uri="{BB962C8B-B14F-4D97-AF65-F5344CB8AC3E}">
        <p14:creationId xmlns:p14="http://schemas.microsoft.com/office/powerpoint/2010/main" val="24772988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A14CF42-C62B-5046-8D80-1F56F047EDFB}" type="datetime1">
              <a:rPr lang="en-US" smtClean="0"/>
              <a:t>11/14/17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6BAAF1-C300-F24C-B3A6-14AFD545B91B}" type="slidenum">
              <a:rPr lang="en-US" smtClean="0"/>
              <a:t>‹#›</a:t>
            </a:fld>
            <a:endParaRPr lang="en-US"/>
          </a:p>
        </p:txBody>
      </p:sp>
    </p:spTree>
    <p:extLst>
      <p:ext uri="{BB962C8B-B14F-4D97-AF65-F5344CB8AC3E}">
        <p14:creationId xmlns:p14="http://schemas.microsoft.com/office/powerpoint/2010/main" val="17538285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6E62CCE2-BA7E-0948-BB04-AF26474543CD}" type="datetime1">
              <a:rPr lang="en-US" smtClean="0"/>
              <a:t>11/14/17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D6BAAF1-C300-F24C-B3A6-14AFD545B91B}" type="slidenum">
              <a:rPr lang="en-US" smtClean="0"/>
              <a:t>‹#›</a:t>
            </a:fld>
            <a:endParaRPr lang="en-US"/>
          </a:p>
        </p:txBody>
      </p:sp>
    </p:spTree>
    <p:extLst>
      <p:ext uri="{BB962C8B-B14F-4D97-AF65-F5344CB8AC3E}">
        <p14:creationId xmlns:p14="http://schemas.microsoft.com/office/powerpoint/2010/main" val="27648994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CE820C8A-3474-CE46-8673-DCC21115BE0A}" type="datetime1">
              <a:rPr lang="en-US" smtClean="0"/>
              <a:t>11/14/17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D6BAAF1-C300-F24C-B3A6-14AFD545B91B}" type="slidenum">
              <a:rPr lang="en-US" smtClean="0"/>
              <a:t>‹#›</a:t>
            </a:fld>
            <a:endParaRPr lang="en-US"/>
          </a:p>
        </p:txBody>
      </p:sp>
    </p:spTree>
    <p:extLst>
      <p:ext uri="{BB962C8B-B14F-4D97-AF65-F5344CB8AC3E}">
        <p14:creationId xmlns:p14="http://schemas.microsoft.com/office/powerpoint/2010/main" val="39886912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792C15AF-AC05-7C41-A168-A3E87CE7BA2C}" type="datetime1">
              <a:rPr lang="en-US" smtClean="0"/>
              <a:t>11/14/17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D6BAAF1-C300-F24C-B3A6-14AFD545B91B}" type="slidenum">
              <a:rPr lang="en-US" smtClean="0"/>
              <a:t>‹#›</a:t>
            </a:fld>
            <a:endParaRPr lang="en-US"/>
          </a:p>
        </p:txBody>
      </p:sp>
    </p:spTree>
    <p:extLst>
      <p:ext uri="{BB962C8B-B14F-4D97-AF65-F5344CB8AC3E}">
        <p14:creationId xmlns:p14="http://schemas.microsoft.com/office/powerpoint/2010/main" val="32919885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624C161-582B-474B-AE6C-934162E0DF59}" type="datetime1">
              <a:rPr lang="en-US" smtClean="0"/>
              <a:t>11/14/17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D6BAAF1-C300-F24C-B3A6-14AFD545B91B}" type="slidenum">
              <a:rPr lang="en-US" smtClean="0"/>
              <a:t>‹#›</a:t>
            </a:fld>
            <a:endParaRPr lang="en-US"/>
          </a:p>
        </p:txBody>
      </p:sp>
    </p:spTree>
    <p:extLst>
      <p:ext uri="{BB962C8B-B14F-4D97-AF65-F5344CB8AC3E}">
        <p14:creationId xmlns:p14="http://schemas.microsoft.com/office/powerpoint/2010/main" val="5382580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F213180-A696-504F-8F2B-DFC011191E39}" type="datetime1">
              <a:rPr lang="en-US" smtClean="0"/>
              <a:t>11/14/17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D6BAAF1-C300-F24C-B3A6-14AFD545B91B}" type="slidenum">
              <a:rPr lang="en-US" smtClean="0"/>
              <a:t>‹#›</a:t>
            </a:fld>
            <a:endParaRPr lang="en-US"/>
          </a:p>
        </p:txBody>
      </p:sp>
    </p:spTree>
    <p:extLst>
      <p:ext uri="{BB962C8B-B14F-4D97-AF65-F5344CB8AC3E}">
        <p14:creationId xmlns:p14="http://schemas.microsoft.com/office/powerpoint/2010/main" val="21884809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AA19BBC-4183-E948-B19B-1CA25BE3B5E7}" type="datetime1">
              <a:rPr lang="en-US" smtClean="0"/>
              <a:t>11/14/17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D6BAAF1-C300-F24C-B3A6-14AFD545B91B}" type="slidenum">
              <a:rPr lang="en-US" smtClean="0"/>
              <a:t>‹#›</a:t>
            </a:fld>
            <a:endParaRPr lang="en-US"/>
          </a:p>
        </p:txBody>
      </p:sp>
    </p:spTree>
    <p:extLst>
      <p:ext uri="{BB962C8B-B14F-4D97-AF65-F5344CB8AC3E}">
        <p14:creationId xmlns:p14="http://schemas.microsoft.com/office/powerpoint/2010/main" val="3510078736"/>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767D64C-FA59-C94C-97C8-2B1576B62C76}" type="datetime1">
              <a:rPr lang="en-US" smtClean="0"/>
              <a:t>11/14/17</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D6BAAF1-C300-F24C-B3A6-14AFD545B91B}" type="slidenum">
              <a:rPr lang="en-US" smtClean="0"/>
              <a:t>‹#›</a:t>
            </a:fld>
            <a:endParaRPr lang="en-US"/>
          </a:p>
        </p:txBody>
      </p:sp>
    </p:spTree>
    <p:extLst>
      <p:ext uri="{BB962C8B-B14F-4D97-AF65-F5344CB8AC3E}">
        <p14:creationId xmlns:p14="http://schemas.microsoft.com/office/powerpoint/2010/main" val="17725943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customXml" Target="../ink/ink3.xml"/><Relationship Id="rId4" Type="http://schemas.openxmlformats.org/officeDocument/2006/relationships/image" Target="../media/image12.emf"/><Relationship Id="rId1" Type="http://schemas.openxmlformats.org/officeDocument/2006/relationships/slideLayout" Target="../slideLayouts/slideLayout7.xml"/><Relationship Id="rId2"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9.jpg"/><Relationship Id="rId4" Type="http://schemas.openxmlformats.org/officeDocument/2006/relationships/image" Target="../media/image10.tiff"/><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_rels/slide12.xml.rels><?xml version="1.0" encoding="UTF-8" standalone="yes"?>
<Relationships xmlns="http://schemas.openxmlformats.org/package/2006/relationships"><Relationship Id="rId3" Type="http://schemas.openxmlformats.org/officeDocument/2006/relationships/customXml" Target="../ink/ink4.xml"/><Relationship Id="rId4" Type="http://schemas.openxmlformats.org/officeDocument/2006/relationships/image" Target="../media/image16.emf"/><Relationship Id="rId1" Type="http://schemas.openxmlformats.org/officeDocument/2006/relationships/slideLayout" Target="../slideLayouts/slideLayout5.xml"/><Relationship Id="rId2" Type="http://schemas.openxmlformats.org/officeDocument/2006/relationships/image" Target="../media/image11.tiff"/></Relationships>
</file>

<file path=ppt/slides/_rels/slide13.xml.rels><?xml version="1.0" encoding="UTF-8" standalone="yes"?>
<Relationships xmlns="http://schemas.openxmlformats.org/package/2006/relationships"><Relationship Id="rId3" Type="http://schemas.openxmlformats.org/officeDocument/2006/relationships/customXml" Target="../ink/ink5.xml"/><Relationship Id="rId4" Type="http://schemas.openxmlformats.org/officeDocument/2006/relationships/image" Target="../media/image18.emf"/><Relationship Id="rId1" Type="http://schemas.openxmlformats.org/officeDocument/2006/relationships/slideLayout" Target="../slideLayouts/slideLayout7.xml"/><Relationship Id="rId2" Type="http://schemas.openxmlformats.org/officeDocument/2006/relationships/image" Target="../media/image12.jpeg"/></Relationships>
</file>

<file path=ppt/slides/_rels/slide14.xml.rels><?xml version="1.0" encoding="UTF-8" standalone="yes"?>
<Relationships xmlns="http://schemas.openxmlformats.org/package/2006/relationships"><Relationship Id="rId3" Type="http://schemas.openxmlformats.org/officeDocument/2006/relationships/customXml" Target="../ink/ink6.xml"/><Relationship Id="rId4" Type="http://schemas.openxmlformats.org/officeDocument/2006/relationships/image" Target="../media/image13.emf"/><Relationship Id="rId1" Type="http://schemas.openxmlformats.org/officeDocument/2006/relationships/slideLayout" Target="../slideLayouts/slideLayout7.xml"/><Relationship Id="rId2" Type="http://schemas.openxmlformats.org/officeDocument/2006/relationships/image" Target="../media/image13.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4.jpeg"/></Relationships>
</file>

<file path=ppt/slides/_rels/slide16.xml.rels><?xml version="1.0" encoding="UTF-8" standalone="yes"?>
<Relationships xmlns="http://schemas.openxmlformats.org/package/2006/relationships"><Relationship Id="rId3" Type="http://schemas.openxmlformats.org/officeDocument/2006/relationships/customXml" Target="../ink/ink7.xml"/><Relationship Id="rId4" Type="http://schemas.openxmlformats.org/officeDocument/2006/relationships/image" Target="../media/image22.emf"/><Relationship Id="rId1" Type="http://schemas.openxmlformats.org/officeDocument/2006/relationships/slideLayout" Target="../slideLayouts/slideLayout7.xml"/><Relationship Id="rId2" Type="http://schemas.openxmlformats.org/officeDocument/2006/relationships/image" Target="../media/image15.jpeg"/></Relationships>
</file>

<file path=ppt/slides/_rels/slide17.xml.rels><?xml version="1.0" encoding="UTF-8" standalone="yes"?>
<Relationships xmlns="http://schemas.openxmlformats.org/package/2006/relationships"><Relationship Id="rId3" Type="http://schemas.openxmlformats.org/officeDocument/2006/relationships/customXml" Target="../ink/ink8.xml"/><Relationship Id="rId4" Type="http://schemas.openxmlformats.org/officeDocument/2006/relationships/image" Target="../media/image24.emf"/><Relationship Id="rId1" Type="http://schemas.openxmlformats.org/officeDocument/2006/relationships/slideLayout" Target="../slideLayouts/slideLayout7.xml"/><Relationship Id="rId2" Type="http://schemas.openxmlformats.org/officeDocument/2006/relationships/image" Target="../media/image16.jpe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7.jpe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4" Type="http://schemas.openxmlformats.org/officeDocument/2006/relationships/image" Target="../media/image1.png"/><Relationship Id="rId1" Type="http://schemas.openxmlformats.org/officeDocument/2006/relationships/tags" Target="../tags/tag2.xml"/><Relationship Id="rId2"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ustomXml" Target="../ink/ink9.xml"/><Relationship Id="rId3" Type="http://schemas.openxmlformats.org/officeDocument/2006/relationships/image" Target="../media/image26.em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8.tiff"/></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customXml" Target="../ink/ink10.xml"/><Relationship Id="rId5" Type="http://schemas.openxmlformats.org/officeDocument/2006/relationships/image" Target="../media/image29.emf"/><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1.jpe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4" Type="http://schemas.openxmlformats.org/officeDocument/2006/relationships/image" Target="../media/image2.tmp"/><Relationship Id="rId1" Type="http://schemas.openxmlformats.org/officeDocument/2006/relationships/tags" Target="../tags/tag3.xml"/><Relationship Id="rId2"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4" Type="http://schemas.openxmlformats.org/officeDocument/2006/relationships/image" Target="../media/image3.png"/><Relationship Id="rId1" Type="http://schemas.openxmlformats.org/officeDocument/2006/relationships/tags" Target="../tags/tag4.xml"/><Relationship Id="rId2"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4" Type="http://schemas.openxmlformats.org/officeDocument/2006/relationships/image" Target="../media/image4.png"/><Relationship Id="rId1" Type="http://schemas.openxmlformats.org/officeDocument/2006/relationships/tags" Target="../tags/tag5.xml"/><Relationship Id="rId2"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4" Type="http://schemas.openxmlformats.org/officeDocument/2006/relationships/image" Target="../media/image5.tmp"/><Relationship Id="rId1" Type="http://schemas.openxmlformats.org/officeDocument/2006/relationships/tags" Target="../tags/tag6.xml"/><Relationship Id="rId2"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customXml" Target="../ink/ink1.xml"/><Relationship Id="rId5" Type="http://schemas.openxmlformats.org/officeDocument/2006/relationships/image" Target="../media/image8.emf"/><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customXml" Target="../ink/ink2.xml"/><Relationship Id="rId3" Type="http://schemas.openxmlformats.org/officeDocument/2006/relationships/image" Target="../media/image10.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486008" y="210532"/>
            <a:ext cx="8191680" cy="61356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200" dirty="0" smtClean="0"/>
              <a:t>BB2950 Day 13: Tuesday 11-14-17</a:t>
            </a:r>
            <a:endParaRPr lang="en-US" sz="3200" dirty="0"/>
          </a:p>
        </p:txBody>
      </p:sp>
      <p:sp>
        <p:nvSpPr>
          <p:cNvPr id="7" name="TextBox 6"/>
          <p:cNvSpPr txBox="1"/>
          <p:nvPr/>
        </p:nvSpPr>
        <p:spPr>
          <a:xfrm>
            <a:off x="486008" y="1370767"/>
            <a:ext cx="8025680" cy="4093428"/>
          </a:xfrm>
          <a:prstGeom prst="rect">
            <a:avLst/>
          </a:prstGeom>
          <a:noFill/>
        </p:spPr>
        <p:txBody>
          <a:bodyPr wrap="square" rtlCol="0">
            <a:spAutoFit/>
          </a:bodyPr>
          <a:lstStyle/>
          <a:p>
            <a:pPr>
              <a:spcAft>
                <a:spcPts val="600"/>
              </a:spcAft>
            </a:pPr>
            <a:r>
              <a:rPr lang="en-US" sz="2400" b="1" dirty="0" smtClean="0"/>
              <a:t>Learning objectives:</a:t>
            </a:r>
            <a:endParaRPr lang="en-US" sz="2400" dirty="0" smtClean="0"/>
          </a:p>
          <a:p>
            <a:pPr marL="285750" indent="-285750">
              <a:spcAft>
                <a:spcPts val="600"/>
              </a:spcAft>
              <a:buFont typeface="Arial"/>
              <a:buChar char="•"/>
            </a:pPr>
            <a:r>
              <a:rPr lang="en-US" sz="2400" dirty="0" smtClean="0"/>
              <a:t>Explain </a:t>
            </a:r>
            <a:r>
              <a:rPr lang="en-US" sz="2400" dirty="0"/>
              <a:t>how </a:t>
            </a:r>
            <a:r>
              <a:rPr lang="en-US" sz="2400" dirty="0" smtClean="0"/>
              <a:t>Cas9-induced double-strand breaks can be repaired by NHEJ or by HDR (homology-directed repair) to achieve different genome engineering goals.</a:t>
            </a:r>
          </a:p>
          <a:p>
            <a:pPr marL="285750" indent="-285750">
              <a:spcAft>
                <a:spcPts val="600"/>
              </a:spcAft>
              <a:buFont typeface="Arial"/>
              <a:buChar char="•"/>
            </a:pPr>
            <a:r>
              <a:rPr lang="en-US" sz="2400" dirty="0"/>
              <a:t>Explain how conventional DNA sequencing (Sanger sequencing) is used to sequence DNA.</a:t>
            </a:r>
          </a:p>
          <a:p>
            <a:pPr marL="285750" indent="-285750">
              <a:spcAft>
                <a:spcPts val="600"/>
              </a:spcAft>
              <a:buFont typeface="Arial"/>
              <a:buChar char="•"/>
            </a:pPr>
            <a:r>
              <a:rPr lang="en-US" sz="2400" dirty="0"/>
              <a:t>Explain how Illumina sequencing (a type of “next generation” sequencing) is used to sequence DNA.</a:t>
            </a:r>
          </a:p>
          <a:p>
            <a:pPr marL="285750" indent="-285750">
              <a:spcAft>
                <a:spcPts val="600"/>
              </a:spcAft>
              <a:buFont typeface="Arial"/>
              <a:buChar char="•"/>
            </a:pPr>
            <a:r>
              <a:rPr lang="en-US" sz="2400" dirty="0"/>
              <a:t>Explain why the two DNA sequencing technologies described above are complementary</a:t>
            </a:r>
            <a:r>
              <a:rPr lang="en-US" sz="2400" dirty="0" smtClean="0"/>
              <a:t>.</a:t>
            </a:r>
            <a:endParaRPr lang="en-US" sz="2000" dirty="0"/>
          </a:p>
        </p:txBody>
      </p:sp>
      <p:sp>
        <p:nvSpPr>
          <p:cNvPr id="3" name="Slide Number Placeholder 2"/>
          <p:cNvSpPr>
            <a:spLocks noGrp="1"/>
          </p:cNvSpPr>
          <p:nvPr>
            <p:ph type="sldNum" sz="quarter" idx="12"/>
          </p:nvPr>
        </p:nvSpPr>
        <p:spPr/>
        <p:txBody>
          <a:bodyPr/>
          <a:lstStyle/>
          <a:p>
            <a:fld id="{2D6BAAF1-C300-F24C-B3A6-14AFD545B91B}" type="slidenum">
              <a:rPr lang="en-US" smtClean="0"/>
              <a:t>1</a:t>
            </a:fld>
            <a:endParaRPr lang="en-US"/>
          </a:p>
        </p:txBody>
      </p:sp>
    </p:spTree>
    <p:extLst>
      <p:ext uri="{BB962C8B-B14F-4D97-AF65-F5344CB8AC3E}">
        <p14:creationId xmlns:p14="http://schemas.microsoft.com/office/powerpoint/2010/main" val="335542721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F6AC330-4294-0B49-B868-9D46BEA69EBD}" type="slidenum">
              <a:rPr lang="en-US" smtClean="0"/>
              <a:t>10</a:t>
            </a:fld>
            <a:endParaRPr lang="en-US"/>
          </a:p>
        </p:txBody>
      </p:sp>
      <p:pic>
        <p:nvPicPr>
          <p:cNvPr id="3" name="Picture 2"/>
          <p:cNvPicPr>
            <a:picLocks noChangeAspect="1"/>
          </p:cNvPicPr>
          <p:nvPr/>
        </p:nvPicPr>
        <p:blipFill rotWithShape="1">
          <a:blip r:embed="rId2"/>
          <a:srcRect l="5716" t="19907"/>
          <a:stretch/>
        </p:blipFill>
        <p:spPr>
          <a:xfrm>
            <a:off x="0" y="-65234"/>
            <a:ext cx="5237802" cy="6858000"/>
          </a:xfrm>
          <a:prstGeom prst="rect">
            <a:avLst/>
          </a:prstGeom>
        </p:spPr>
      </p:pic>
      <p:sp>
        <p:nvSpPr>
          <p:cNvPr id="4" name="TextBox 3"/>
          <p:cNvSpPr txBox="1"/>
          <p:nvPr/>
        </p:nvSpPr>
        <p:spPr>
          <a:xfrm>
            <a:off x="4695636" y="6213051"/>
            <a:ext cx="3715127" cy="523220"/>
          </a:xfrm>
          <a:prstGeom prst="rect">
            <a:avLst/>
          </a:prstGeom>
          <a:noFill/>
        </p:spPr>
        <p:txBody>
          <a:bodyPr wrap="square" rtlCol="0">
            <a:spAutoFit/>
          </a:bodyPr>
          <a:lstStyle/>
          <a:p>
            <a:r>
              <a:rPr lang="en-US" sz="1400" dirty="0" smtClean="0"/>
              <a:t>Ran et al (</a:t>
            </a:r>
            <a:r>
              <a:rPr lang="en-US" sz="1400" dirty="0"/>
              <a:t>2013). </a:t>
            </a:r>
            <a:r>
              <a:rPr lang="en-US" sz="1400" i="1" dirty="0" smtClean="0"/>
              <a:t>Nature </a:t>
            </a:r>
            <a:r>
              <a:rPr lang="en-US" sz="1400" i="1" dirty="0"/>
              <a:t>Protocols</a:t>
            </a:r>
            <a:r>
              <a:rPr lang="en-US" sz="1400" dirty="0"/>
              <a:t>, </a:t>
            </a:r>
            <a:r>
              <a:rPr lang="en-US" sz="1400" i="1" dirty="0"/>
              <a:t>8</a:t>
            </a:r>
            <a:r>
              <a:rPr lang="en-US" sz="1400" dirty="0"/>
              <a:t>(11), 2281–2308. http://</a:t>
            </a:r>
            <a:r>
              <a:rPr lang="en-US" sz="1400" dirty="0" err="1"/>
              <a:t>doi.org</a:t>
            </a:r>
            <a:r>
              <a:rPr lang="en-US" sz="1400" dirty="0"/>
              <a:t>/10.1038/nprot.2013.143</a:t>
            </a:r>
          </a:p>
        </p:txBody>
      </p:sp>
      <p:sp>
        <p:nvSpPr>
          <p:cNvPr id="5" name="Rectangle 4"/>
          <p:cNvSpPr/>
          <p:nvPr/>
        </p:nvSpPr>
        <p:spPr>
          <a:xfrm>
            <a:off x="3190875" y="3095625"/>
            <a:ext cx="2046927" cy="1206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p:cNvSpPr txBox="1"/>
          <p:nvPr/>
        </p:nvSpPr>
        <p:spPr>
          <a:xfrm>
            <a:off x="3982531" y="255000"/>
            <a:ext cx="5141337" cy="1200329"/>
          </a:xfrm>
          <a:prstGeom prst="rect">
            <a:avLst/>
          </a:prstGeom>
          <a:noFill/>
        </p:spPr>
        <p:txBody>
          <a:bodyPr wrap="square" rtlCol="0">
            <a:spAutoFit/>
          </a:bodyPr>
          <a:lstStyle/>
          <a:p>
            <a:pPr algn="ctr"/>
            <a:r>
              <a:rPr lang="en-US" sz="3600" dirty="0" smtClean="0"/>
              <a:t>A basic CRISPR-Cas9 genome editing workflow</a:t>
            </a:r>
            <a:endParaRPr lang="en-US" sz="3600" dirty="0"/>
          </a:p>
        </p:txBody>
      </p:sp>
      <p:sp>
        <p:nvSpPr>
          <p:cNvPr id="7" name="TextBox 6"/>
          <p:cNvSpPr txBox="1"/>
          <p:nvPr/>
        </p:nvSpPr>
        <p:spPr>
          <a:xfrm>
            <a:off x="1555750" y="1206500"/>
            <a:ext cx="2238375" cy="369332"/>
          </a:xfrm>
          <a:prstGeom prst="rect">
            <a:avLst/>
          </a:prstGeom>
          <a:noFill/>
        </p:spPr>
        <p:txBody>
          <a:bodyPr wrap="square" rtlCol="0">
            <a:spAutoFit/>
          </a:bodyPr>
          <a:lstStyle/>
          <a:p>
            <a:r>
              <a:rPr lang="en-US" dirty="0" smtClean="0"/>
              <a:t>Make plasmid</a:t>
            </a:r>
            <a:endParaRPr lang="en-US" dirty="0"/>
          </a:p>
        </p:txBody>
      </p:sp>
      <mc:AlternateContent xmlns:mc="http://schemas.openxmlformats.org/markup-compatibility/2006" xmlns:p14="http://schemas.microsoft.com/office/powerpoint/2010/main">
        <mc:Choice Requires="p14">
          <p:contentPart p14:bwMode="auto" r:id="rId3">
            <p14:nvContentPartPr>
              <p14:cNvPr id="8" name="Ink 7"/>
              <p14:cNvContentPartPr/>
              <p14:nvPr/>
            </p14:nvContentPartPr>
            <p14:xfrm>
              <a:off x="2242440" y="2562120"/>
              <a:ext cx="5950080" cy="3510000"/>
            </p14:xfrm>
          </p:contentPart>
        </mc:Choice>
        <mc:Fallback xmlns="">
          <p:pic>
            <p:nvPicPr>
              <p:cNvPr id="8" name="Ink 7"/>
              <p:cNvPicPr/>
              <p:nvPr/>
            </p:nvPicPr>
            <p:blipFill>
              <a:blip r:embed="rId4"/>
              <a:stretch>
                <a:fillRect/>
              </a:stretch>
            </p:blipFill>
            <p:spPr>
              <a:xfrm>
                <a:off x="2231640" y="2545200"/>
                <a:ext cx="5970960" cy="3539160"/>
              </a:xfrm>
              <a:prstGeom prst="rect">
                <a:avLst/>
              </a:prstGeom>
            </p:spPr>
          </p:pic>
        </mc:Fallback>
      </mc:AlternateContent>
    </p:spTree>
    <p:extLst>
      <p:ext uri="{BB962C8B-B14F-4D97-AF65-F5344CB8AC3E}">
        <p14:creationId xmlns:p14="http://schemas.microsoft.com/office/powerpoint/2010/main" val="147592153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F6AC330-4294-0B49-B868-9D46BEA69EBD}" type="slidenum">
              <a:rPr lang="en-US" smtClean="0"/>
              <a:t>11</a:t>
            </a:fld>
            <a:endParaRPr lang="en-US"/>
          </a:p>
        </p:txBody>
      </p:sp>
      <p:sp>
        <p:nvSpPr>
          <p:cNvPr id="4" name="TextBox 3"/>
          <p:cNvSpPr txBox="1"/>
          <p:nvPr/>
        </p:nvSpPr>
        <p:spPr>
          <a:xfrm>
            <a:off x="162128" y="126385"/>
            <a:ext cx="8812584" cy="2492990"/>
          </a:xfrm>
          <a:prstGeom prst="rect">
            <a:avLst/>
          </a:prstGeom>
          <a:solidFill>
            <a:schemeClr val="bg1"/>
          </a:solidFill>
        </p:spPr>
        <p:txBody>
          <a:bodyPr wrap="square" rtlCol="0">
            <a:spAutoFit/>
          </a:bodyPr>
          <a:lstStyle/>
          <a:p>
            <a:pPr algn="ctr"/>
            <a:r>
              <a:rPr lang="en-US" sz="3600" dirty="0" smtClean="0"/>
              <a:t>Variants of CRISPR-Cas9 technology allow us to do other useful things</a:t>
            </a:r>
          </a:p>
          <a:p>
            <a:endParaRPr lang="en-US" sz="2800" dirty="0" smtClean="0"/>
          </a:p>
          <a:p>
            <a:r>
              <a:rPr lang="en-US" sz="2800" dirty="0" smtClean="0"/>
              <a:t>Example: Using </a:t>
            </a:r>
            <a:r>
              <a:rPr lang="en-US" sz="2800" i="1" dirty="0" smtClean="0"/>
              <a:t>catalytically dead </a:t>
            </a:r>
            <a:r>
              <a:rPr lang="en-US" sz="2800" dirty="0" smtClean="0"/>
              <a:t>Cas9 to block transcription</a:t>
            </a:r>
            <a:endParaRPr lang="en-US" sz="2800" dirty="0"/>
          </a:p>
        </p:txBody>
      </p:sp>
      <p:pic>
        <p:nvPicPr>
          <p:cNvPr id="6" name="Picture 5">
            <a:extLst>
              <a:ext uri="{FF2B5EF4-FFF2-40B4-BE49-F238E27FC236}">
                <a16:creationId xmlns:a16="http://schemas.microsoft.com/office/drawing/2014/main" xmlns="" id="{E3E7D9D9-8BCD-49C0-8FC6-E7B8C622D2A4}"/>
              </a:ext>
            </a:extLst>
          </p:cNvPr>
          <p:cNvPicPr>
            <a:picLocks noChangeAspect="1"/>
          </p:cNvPicPr>
          <p:nvPr/>
        </p:nvPicPr>
        <p:blipFill>
          <a:blip r:embed="rId3"/>
          <a:stretch>
            <a:fillRect/>
          </a:stretch>
        </p:blipFill>
        <p:spPr>
          <a:xfrm>
            <a:off x="11407906" y="7632046"/>
            <a:ext cx="10016898" cy="3112668"/>
          </a:xfrm>
          <a:prstGeom prst="rect">
            <a:avLst/>
          </a:prstGeom>
        </p:spPr>
      </p:pic>
      <p:pic>
        <p:nvPicPr>
          <p:cNvPr id="7" name="Picture 6">
            <a:extLst>
              <a:ext uri="{FF2B5EF4-FFF2-40B4-BE49-F238E27FC236}">
                <a16:creationId xmlns:a16="http://schemas.microsoft.com/office/drawing/2014/main" xmlns="" id="{E3E7D9D9-8BCD-49C0-8FC6-E7B8C622D2A4}"/>
              </a:ext>
            </a:extLst>
          </p:cNvPr>
          <p:cNvPicPr>
            <a:picLocks noChangeAspect="1"/>
          </p:cNvPicPr>
          <p:nvPr/>
        </p:nvPicPr>
        <p:blipFill>
          <a:blip r:embed="rId3"/>
          <a:stretch>
            <a:fillRect/>
          </a:stretch>
        </p:blipFill>
        <p:spPr>
          <a:xfrm>
            <a:off x="11560306" y="7784446"/>
            <a:ext cx="10016898" cy="3112668"/>
          </a:xfrm>
          <a:prstGeom prst="rect">
            <a:avLst/>
          </a:prstGeom>
        </p:spPr>
      </p:pic>
      <p:pic>
        <p:nvPicPr>
          <p:cNvPr id="8" name="Picture 7"/>
          <p:cNvPicPr>
            <a:picLocks noChangeAspect="1"/>
          </p:cNvPicPr>
          <p:nvPr/>
        </p:nvPicPr>
        <p:blipFill>
          <a:blip r:embed="rId4"/>
          <a:stretch>
            <a:fillRect/>
          </a:stretch>
        </p:blipFill>
        <p:spPr>
          <a:xfrm>
            <a:off x="0" y="2971100"/>
            <a:ext cx="9144000" cy="2488824"/>
          </a:xfrm>
          <a:prstGeom prst="rect">
            <a:avLst/>
          </a:prstGeom>
        </p:spPr>
      </p:pic>
      <p:sp>
        <p:nvSpPr>
          <p:cNvPr id="9" name="TextBox 8"/>
          <p:cNvSpPr txBox="1"/>
          <p:nvPr/>
        </p:nvSpPr>
        <p:spPr>
          <a:xfrm>
            <a:off x="47029" y="6246524"/>
            <a:ext cx="7734963" cy="584775"/>
          </a:xfrm>
          <a:prstGeom prst="rect">
            <a:avLst/>
          </a:prstGeom>
          <a:noFill/>
        </p:spPr>
        <p:txBody>
          <a:bodyPr wrap="square" rtlCol="0">
            <a:spAutoFit/>
          </a:bodyPr>
          <a:lstStyle/>
          <a:p>
            <a:r>
              <a:rPr lang="en-US" sz="1600" dirty="0"/>
              <a:t>Rock, J. M., Hopkins, F. F., Chavez, A., Diallo, M., Chase, M. R., </a:t>
            </a:r>
            <a:r>
              <a:rPr lang="en-US" sz="1600" dirty="0" err="1"/>
              <a:t>Gerrick</a:t>
            </a:r>
            <a:r>
              <a:rPr lang="en-US" sz="1600" dirty="0"/>
              <a:t>, E. R., et al. (2017). </a:t>
            </a:r>
            <a:r>
              <a:rPr lang="en-US" sz="1600" i="1" dirty="0" smtClean="0"/>
              <a:t>Nature </a:t>
            </a:r>
            <a:r>
              <a:rPr lang="en-US" sz="1600" i="1" dirty="0"/>
              <a:t>Microbiology</a:t>
            </a:r>
            <a:r>
              <a:rPr lang="en-US" sz="1600" dirty="0"/>
              <a:t>, </a:t>
            </a:r>
            <a:r>
              <a:rPr lang="en-US" sz="1600" i="1" dirty="0"/>
              <a:t>2</a:t>
            </a:r>
            <a:r>
              <a:rPr lang="en-US" sz="1600" dirty="0"/>
              <a:t>, 16274. http://</a:t>
            </a:r>
            <a:r>
              <a:rPr lang="en-US" sz="1600" dirty="0" err="1" smtClean="0"/>
              <a:t>doi.org</a:t>
            </a:r>
            <a:r>
              <a:rPr lang="en-US" sz="1600" dirty="0" smtClean="0"/>
              <a:t>/10.1038/nmicrobiol.2016.274</a:t>
            </a:r>
            <a:endParaRPr lang="en-US" sz="1600" dirty="0"/>
          </a:p>
        </p:txBody>
      </p:sp>
      <p:sp>
        <p:nvSpPr>
          <p:cNvPr id="10" name="TextBox 9"/>
          <p:cNvSpPr txBox="1"/>
          <p:nvPr/>
        </p:nvSpPr>
        <p:spPr>
          <a:xfrm>
            <a:off x="5332935" y="5499114"/>
            <a:ext cx="3811065" cy="461665"/>
          </a:xfrm>
          <a:prstGeom prst="rect">
            <a:avLst/>
          </a:prstGeom>
          <a:noFill/>
        </p:spPr>
        <p:txBody>
          <a:bodyPr wrap="square" rtlCol="0">
            <a:spAutoFit/>
          </a:bodyPr>
          <a:lstStyle/>
          <a:p>
            <a:r>
              <a:rPr lang="en-US" sz="2400" dirty="0" smtClean="0">
                <a:solidFill>
                  <a:srgbClr val="FF0000"/>
                </a:solidFill>
              </a:rPr>
              <a:t>Why is this useful?</a:t>
            </a:r>
            <a:endParaRPr lang="en-US" sz="2400" dirty="0">
              <a:solidFill>
                <a:srgbClr val="FF0000"/>
              </a:solidFill>
            </a:endParaRPr>
          </a:p>
        </p:txBody>
      </p:sp>
    </p:spTree>
    <p:extLst>
      <p:ext uri="{BB962C8B-B14F-4D97-AF65-F5344CB8AC3E}">
        <p14:creationId xmlns:p14="http://schemas.microsoft.com/office/powerpoint/2010/main" val="22966586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smtClean="0"/>
              <a:t>Two general types of DNA sequencing</a:t>
            </a:r>
            <a:endParaRPr lang="en-US" dirty="0"/>
          </a:p>
        </p:txBody>
      </p:sp>
      <p:sp>
        <p:nvSpPr>
          <p:cNvPr id="4" name="Text Placeholder 3"/>
          <p:cNvSpPr>
            <a:spLocks noGrp="1"/>
          </p:cNvSpPr>
          <p:nvPr>
            <p:ph type="body" idx="1"/>
          </p:nvPr>
        </p:nvSpPr>
        <p:spPr/>
        <p:txBody>
          <a:bodyPr>
            <a:normAutofit/>
          </a:bodyPr>
          <a:lstStyle/>
          <a:p>
            <a:r>
              <a:rPr lang="en-US" sz="2800" dirty="0" smtClean="0"/>
              <a:t>Sanger</a:t>
            </a:r>
            <a:endParaRPr lang="en-US" sz="2800" dirty="0"/>
          </a:p>
        </p:txBody>
      </p:sp>
      <p:pic>
        <p:nvPicPr>
          <p:cNvPr id="8" name="Content Placeholder 7"/>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457200" y="2631256"/>
            <a:ext cx="3475359" cy="1370629"/>
          </a:xfrm>
        </p:spPr>
      </p:pic>
      <p:sp>
        <p:nvSpPr>
          <p:cNvPr id="6" name="Text Placeholder 5"/>
          <p:cNvSpPr>
            <a:spLocks noGrp="1"/>
          </p:cNvSpPr>
          <p:nvPr>
            <p:ph type="body" sz="quarter" idx="3"/>
          </p:nvPr>
        </p:nvSpPr>
        <p:spPr/>
        <p:txBody>
          <a:bodyPr>
            <a:normAutofit fontScale="92500" lnSpcReduction="20000"/>
          </a:bodyPr>
          <a:lstStyle/>
          <a:p>
            <a:r>
              <a:rPr lang="en-US" dirty="0" smtClean="0"/>
              <a:t>Next generation/deep sequencing</a:t>
            </a:r>
            <a:endParaRPr lang="en-US" dirty="0"/>
          </a:p>
        </p:txBody>
      </p:sp>
      <p:sp>
        <p:nvSpPr>
          <p:cNvPr id="7" name="Content Placeholder 6"/>
          <p:cNvSpPr>
            <a:spLocks noGrp="1"/>
          </p:cNvSpPr>
          <p:nvPr>
            <p:ph sz="quarter" idx="4"/>
          </p:nvPr>
        </p:nvSpPr>
        <p:spPr/>
        <p:txBody>
          <a:bodyPr/>
          <a:lstStyle/>
          <a:p>
            <a:r>
              <a:rPr lang="en-US" dirty="0" smtClean="0"/>
              <a:t>Examples: Illumina, </a:t>
            </a:r>
            <a:r>
              <a:rPr lang="en-US" dirty="0" err="1" smtClean="0"/>
              <a:t>PacBio</a:t>
            </a:r>
            <a:r>
              <a:rPr lang="en-US" dirty="0" smtClean="0"/>
              <a:t>, </a:t>
            </a:r>
            <a:r>
              <a:rPr lang="en-US" dirty="0" err="1" smtClean="0"/>
              <a:t>Nanopore</a:t>
            </a:r>
            <a:r>
              <a:rPr lang="en-US" dirty="0" smtClean="0"/>
              <a:t>, Ion Torrent</a:t>
            </a:r>
            <a:endParaRPr lang="en-US" dirty="0"/>
          </a:p>
        </p:txBody>
      </p:sp>
      <p:sp>
        <p:nvSpPr>
          <p:cNvPr id="2" name="Slide Number Placeholder 1"/>
          <p:cNvSpPr>
            <a:spLocks noGrp="1"/>
          </p:cNvSpPr>
          <p:nvPr>
            <p:ph type="sldNum" sz="quarter" idx="12"/>
          </p:nvPr>
        </p:nvSpPr>
        <p:spPr/>
        <p:txBody>
          <a:bodyPr/>
          <a:lstStyle/>
          <a:p>
            <a:fld id="{2D6BAAF1-C300-F24C-B3A6-14AFD545B91B}" type="slidenum">
              <a:rPr lang="en-US" smtClean="0"/>
              <a:t>12</a:t>
            </a:fld>
            <a:endParaRPr lang="en-US"/>
          </a:p>
        </p:txBody>
      </p:sp>
      <mc:AlternateContent xmlns:mc="http://schemas.openxmlformats.org/markup-compatibility/2006" xmlns:p14="http://schemas.microsoft.com/office/powerpoint/2010/main">
        <mc:Choice Requires="p14">
          <p:contentPart p14:bwMode="auto" r:id="rId3">
            <p14:nvContentPartPr>
              <p14:cNvPr id="5" name="Ink 4"/>
              <p14:cNvContentPartPr/>
              <p14:nvPr/>
            </p14:nvContentPartPr>
            <p14:xfrm>
              <a:off x="411120" y="1051560"/>
              <a:ext cx="4157280" cy="5761080"/>
            </p14:xfrm>
          </p:contentPart>
        </mc:Choice>
        <mc:Fallback xmlns="">
          <p:pic>
            <p:nvPicPr>
              <p:cNvPr id="5" name="Ink 4"/>
              <p:cNvPicPr/>
              <p:nvPr/>
            </p:nvPicPr>
            <p:blipFill>
              <a:blip r:embed="rId4"/>
              <a:stretch>
                <a:fillRect/>
              </a:stretch>
            </p:blipFill>
            <p:spPr>
              <a:xfrm>
                <a:off x="394560" y="1038600"/>
                <a:ext cx="4190400" cy="5787720"/>
              </a:xfrm>
              <a:prstGeom prst="rect">
                <a:avLst/>
              </a:prstGeom>
            </p:spPr>
          </p:pic>
        </mc:Fallback>
      </mc:AlternateContent>
    </p:spTree>
    <p:extLst>
      <p:ext uri="{BB962C8B-B14F-4D97-AF65-F5344CB8AC3E}">
        <p14:creationId xmlns:p14="http://schemas.microsoft.com/office/powerpoint/2010/main" val="114781818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igure_07_11b.jpg"/>
          <p:cNvPicPr>
            <a:picLocks noChangeAspect="1"/>
          </p:cNvPicPr>
          <p:nvPr/>
        </p:nvPicPr>
        <p:blipFill>
          <a:blip r:embed="rId2"/>
          <a:stretch>
            <a:fillRect/>
          </a:stretch>
        </p:blipFill>
        <p:spPr>
          <a:xfrm>
            <a:off x="1703730" y="1897195"/>
            <a:ext cx="5772484" cy="2952213"/>
          </a:xfrm>
          <a:prstGeom prst="rect">
            <a:avLst/>
          </a:prstGeom>
        </p:spPr>
      </p:pic>
      <p:sp>
        <p:nvSpPr>
          <p:cNvPr id="3" name="Title 1"/>
          <p:cNvSpPr txBox="1">
            <a:spLocks/>
          </p:cNvSpPr>
          <p:nvPr/>
        </p:nvSpPr>
        <p:spPr>
          <a:xfrm>
            <a:off x="52916" y="93219"/>
            <a:ext cx="9033444" cy="1143000"/>
          </a:xfrm>
          <a:prstGeom prst="rect">
            <a:avLst/>
          </a:prstGeom>
        </p:spPr>
        <p:txBody>
          <a:bodyP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600" dirty="0" smtClean="0"/>
              <a:t>Sanger sequencing uses </a:t>
            </a:r>
            <a:r>
              <a:rPr lang="en-US" sz="3600" b="1" dirty="0" err="1" smtClean="0"/>
              <a:t>dideoxy</a:t>
            </a:r>
            <a:r>
              <a:rPr lang="en-US" sz="3600" dirty="0" err="1" smtClean="0"/>
              <a:t>nucleoside</a:t>
            </a:r>
            <a:r>
              <a:rPr lang="en-US" sz="3600" dirty="0" smtClean="0"/>
              <a:t> triphosphates</a:t>
            </a:r>
            <a:endParaRPr lang="en-US" sz="3600" dirty="0"/>
          </a:p>
        </p:txBody>
      </p:sp>
      <p:sp>
        <p:nvSpPr>
          <p:cNvPr id="4" name="Slide Number Placeholder 3"/>
          <p:cNvSpPr>
            <a:spLocks noGrp="1"/>
          </p:cNvSpPr>
          <p:nvPr>
            <p:ph type="sldNum" sz="quarter" idx="12"/>
          </p:nvPr>
        </p:nvSpPr>
        <p:spPr/>
        <p:txBody>
          <a:bodyPr/>
          <a:lstStyle/>
          <a:p>
            <a:fld id="{E9EFAE17-38F3-244D-A9B2-94C182E4B82E}" type="slidenum">
              <a:rPr lang="en-US" smtClean="0"/>
              <a:t>13</a:t>
            </a:fld>
            <a:endParaRPr lang="en-US"/>
          </a:p>
        </p:txBody>
      </p:sp>
      <mc:AlternateContent xmlns:mc="http://schemas.openxmlformats.org/markup-compatibility/2006" xmlns:p14="http://schemas.microsoft.com/office/powerpoint/2010/main">
        <mc:Choice Requires="p14">
          <p:contentPart p14:bwMode="auto" r:id="rId3">
            <p14:nvContentPartPr>
              <p14:cNvPr id="5" name="Ink 4"/>
              <p14:cNvContentPartPr/>
              <p14:nvPr/>
            </p14:nvContentPartPr>
            <p14:xfrm>
              <a:off x="2725560" y="2765520"/>
              <a:ext cx="3816000" cy="2892240"/>
            </p14:xfrm>
          </p:contentPart>
        </mc:Choice>
        <mc:Fallback xmlns="">
          <p:pic>
            <p:nvPicPr>
              <p:cNvPr id="5" name="Ink 4"/>
              <p:cNvPicPr/>
              <p:nvPr/>
            </p:nvPicPr>
            <p:blipFill>
              <a:blip r:embed="rId4"/>
              <a:stretch>
                <a:fillRect/>
              </a:stretch>
            </p:blipFill>
            <p:spPr>
              <a:xfrm>
                <a:off x="2711160" y="2756520"/>
                <a:ext cx="3841560" cy="2917800"/>
              </a:xfrm>
              <a:prstGeom prst="rect">
                <a:avLst/>
              </a:prstGeom>
            </p:spPr>
          </p:pic>
        </mc:Fallback>
      </mc:AlternateContent>
    </p:spTree>
    <p:extLst>
      <p:ext uri="{BB962C8B-B14F-4D97-AF65-F5344CB8AC3E}">
        <p14:creationId xmlns:p14="http://schemas.microsoft.com/office/powerpoint/2010/main" val="205881298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9EFAE17-38F3-244D-A9B2-94C182E4B82E}" type="slidenum">
              <a:rPr lang="en-US" smtClean="0"/>
              <a:t>14</a:t>
            </a:fld>
            <a:endParaRPr lang="en-US"/>
          </a:p>
        </p:txBody>
      </p:sp>
      <p:pic>
        <p:nvPicPr>
          <p:cNvPr id="3" name="Picture 2" descr="figure_11_05a.jpg"/>
          <p:cNvPicPr>
            <a:picLocks noChangeAspect="1"/>
          </p:cNvPicPr>
          <p:nvPr/>
        </p:nvPicPr>
        <p:blipFill>
          <a:blip r:embed="rId2"/>
          <a:stretch>
            <a:fillRect/>
          </a:stretch>
        </p:blipFill>
        <p:spPr>
          <a:xfrm>
            <a:off x="119528" y="1505508"/>
            <a:ext cx="8946639" cy="3585046"/>
          </a:xfrm>
          <a:prstGeom prst="rect">
            <a:avLst/>
          </a:prstGeom>
        </p:spPr>
      </p:pic>
      <p:sp>
        <p:nvSpPr>
          <p:cNvPr id="4" name="Title 1"/>
          <p:cNvSpPr txBox="1">
            <a:spLocks/>
          </p:cNvSpPr>
          <p:nvPr/>
        </p:nvSpPr>
        <p:spPr>
          <a:xfrm>
            <a:off x="52916" y="93219"/>
            <a:ext cx="9033444" cy="1143000"/>
          </a:xfrm>
          <a:prstGeom prst="rect">
            <a:avLst/>
          </a:prstGeom>
        </p:spPr>
        <p:txBody>
          <a:bodyP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600" dirty="0" smtClean="0"/>
              <a:t>What would be different with </a:t>
            </a:r>
            <a:r>
              <a:rPr lang="en-US" sz="3600" dirty="0" err="1" smtClean="0"/>
              <a:t>ddNTPs</a:t>
            </a:r>
            <a:r>
              <a:rPr lang="en-US" sz="3600" dirty="0" smtClean="0"/>
              <a:t>?</a:t>
            </a:r>
            <a:endParaRPr lang="en-US" sz="3600" dirty="0"/>
          </a:p>
        </p:txBody>
      </p:sp>
      <mc:AlternateContent xmlns:mc="http://schemas.openxmlformats.org/markup-compatibility/2006" xmlns:p14="http://schemas.microsoft.com/office/powerpoint/2010/main">
        <mc:Choice Requires="p14">
          <p:contentPart p14:bwMode="auto" r:id="rId3">
            <p14:nvContentPartPr>
              <p14:cNvPr id="5" name="Ink 4"/>
              <p14:cNvContentPartPr/>
              <p14:nvPr/>
            </p14:nvContentPartPr>
            <p14:xfrm>
              <a:off x="7337520" y="2466720"/>
              <a:ext cx="402840" cy="499320"/>
            </p14:xfrm>
          </p:contentPart>
        </mc:Choice>
        <mc:Fallback xmlns="">
          <p:pic>
            <p:nvPicPr>
              <p:cNvPr id="5" name="Ink 4"/>
              <p:cNvPicPr/>
              <p:nvPr/>
            </p:nvPicPr>
            <p:blipFill>
              <a:blip r:embed="rId4"/>
              <a:stretch>
                <a:fillRect/>
              </a:stretch>
            </p:blipFill>
            <p:spPr>
              <a:xfrm>
                <a:off x="7323480" y="2455920"/>
                <a:ext cx="428400" cy="526680"/>
              </a:xfrm>
              <a:prstGeom prst="rect">
                <a:avLst/>
              </a:prstGeom>
            </p:spPr>
          </p:pic>
        </mc:Fallback>
      </mc:AlternateContent>
    </p:spTree>
    <p:extLst>
      <p:ext uri="{BB962C8B-B14F-4D97-AF65-F5344CB8AC3E}">
        <p14:creationId xmlns:p14="http://schemas.microsoft.com/office/powerpoint/2010/main" val="6575074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igure_07_11a.jpg"/>
          <p:cNvPicPr>
            <a:picLocks noChangeAspect="1"/>
          </p:cNvPicPr>
          <p:nvPr/>
        </p:nvPicPr>
        <p:blipFill>
          <a:blip r:embed="rId2"/>
          <a:stretch>
            <a:fillRect/>
          </a:stretch>
        </p:blipFill>
        <p:spPr>
          <a:xfrm>
            <a:off x="304800" y="1679448"/>
            <a:ext cx="8534400" cy="3499104"/>
          </a:xfrm>
          <a:prstGeom prst="rect">
            <a:avLst/>
          </a:prstGeom>
        </p:spPr>
      </p:pic>
      <p:sp>
        <p:nvSpPr>
          <p:cNvPr id="3" name="Slide Number Placeholder 2"/>
          <p:cNvSpPr>
            <a:spLocks noGrp="1"/>
          </p:cNvSpPr>
          <p:nvPr>
            <p:ph type="sldNum" sz="quarter" idx="12"/>
          </p:nvPr>
        </p:nvSpPr>
        <p:spPr/>
        <p:txBody>
          <a:bodyPr/>
          <a:lstStyle/>
          <a:p>
            <a:fld id="{E9EFAE17-38F3-244D-A9B2-94C182E4B82E}" type="slidenum">
              <a:rPr lang="en-US" smtClean="0"/>
              <a:t>15</a:t>
            </a:fld>
            <a:endParaRPr lang="en-US"/>
          </a:p>
        </p:txBody>
      </p:sp>
    </p:spTree>
    <p:extLst>
      <p:ext uri="{BB962C8B-B14F-4D97-AF65-F5344CB8AC3E}">
        <p14:creationId xmlns:p14="http://schemas.microsoft.com/office/powerpoint/2010/main" val="126624388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9EFAE17-38F3-244D-A9B2-94C182E4B82E}" type="slidenum">
              <a:rPr lang="en-US" smtClean="0"/>
              <a:t>16</a:t>
            </a:fld>
            <a:endParaRPr lang="en-US"/>
          </a:p>
        </p:txBody>
      </p:sp>
      <p:pic>
        <p:nvPicPr>
          <p:cNvPr id="3" name="Picture 2" descr="figure_07_12_01.jpg"/>
          <p:cNvPicPr>
            <a:picLocks noChangeAspect="1"/>
          </p:cNvPicPr>
          <p:nvPr/>
        </p:nvPicPr>
        <p:blipFill>
          <a:blip r:embed="rId2"/>
          <a:stretch>
            <a:fillRect/>
          </a:stretch>
        </p:blipFill>
        <p:spPr>
          <a:xfrm>
            <a:off x="287308" y="705312"/>
            <a:ext cx="4974336" cy="6412992"/>
          </a:xfrm>
          <a:prstGeom prst="rect">
            <a:avLst/>
          </a:prstGeom>
        </p:spPr>
      </p:pic>
      <p:sp>
        <p:nvSpPr>
          <p:cNvPr id="4" name="Title 1"/>
          <p:cNvSpPr txBox="1">
            <a:spLocks/>
          </p:cNvSpPr>
          <p:nvPr/>
        </p:nvSpPr>
        <p:spPr>
          <a:xfrm>
            <a:off x="52916" y="-9325"/>
            <a:ext cx="9033444" cy="1143000"/>
          </a:xfrm>
          <a:prstGeom prst="rect">
            <a:avLst/>
          </a:prstGeom>
        </p:spPr>
        <p:txBody>
          <a:bodyP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000" dirty="0" smtClean="0"/>
              <a:t>A sequencing reaction is like a PCR with a single primer</a:t>
            </a:r>
            <a:endParaRPr lang="en-US" sz="3000" dirty="0"/>
          </a:p>
        </p:txBody>
      </p:sp>
      <mc:AlternateContent xmlns:mc="http://schemas.openxmlformats.org/markup-compatibility/2006" xmlns:p14="http://schemas.microsoft.com/office/powerpoint/2010/main">
        <mc:Choice Requires="p14">
          <p:contentPart p14:bwMode="auto" r:id="rId3">
            <p14:nvContentPartPr>
              <p14:cNvPr id="5" name="Ink 4"/>
              <p14:cNvContentPartPr/>
              <p14:nvPr/>
            </p14:nvContentPartPr>
            <p14:xfrm>
              <a:off x="3740040" y="730800"/>
              <a:ext cx="4892760" cy="5562360"/>
            </p14:xfrm>
          </p:contentPart>
        </mc:Choice>
        <mc:Fallback xmlns="">
          <p:pic>
            <p:nvPicPr>
              <p:cNvPr id="5" name="Ink 4"/>
              <p:cNvPicPr/>
              <p:nvPr/>
            </p:nvPicPr>
            <p:blipFill>
              <a:blip r:embed="rId4"/>
              <a:stretch>
                <a:fillRect/>
              </a:stretch>
            </p:blipFill>
            <p:spPr>
              <a:xfrm>
                <a:off x="3726720" y="714960"/>
                <a:ext cx="4919400" cy="5590440"/>
              </a:xfrm>
              <a:prstGeom prst="rect">
                <a:avLst/>
              </a:prstGeom>
            </p:spPr>
          </p:pic>
        </mc:Fallback>
      </mc:AlternateContent>
    </p:spTree>
    <p:extLst>
      <p:ext uri="{BB962C8B-B14F-4D97-AF65-F5344CB8AC3E}">
        <p14:creationId xmlns:p14="http://schemas.microsoft.com/office/powerpoint/2010/main" val="19803342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9EFAE17-38F3-244D-A9B2-94C182E4B82E}" type="slidenum">
              <a:rPr lang="en-US" smtClean="0"/>
              <a:t>17</a:t>
            </a:fld>
            <a:endParaRPr lang="en-US"/>
          </a:p>
        </p:txBody>
      </p:sp>
      <p:pic>
        <p:nvPicPr>
          <p:cNvPr id="3" name="Picture 2" descr="figure_07_12_02.jpg"/>
          <p:cNvPicPr>
            <a:picLocks noChangeAspect="1"/>
          </p:cNvPicPr>
          <p:nvPr/>
        </p:nvPicPr>
        <p:blipFill>
          <a:blip r:embed="rId2"/>
          <a:stretch>
            <a:fillRect/>
          </a:stretch>
        </p:blipFill>
        <p:spPr>
          <a:xfrm>
            <a:off x="284576" y="222504"/>
            <a:ext cx="4083169" cy="6939408"/>
          </a:xfrm>
          <a:prstGeom prst="rect">
            <a:avLst/>
          </a:prstGeom>
        </p:spPr>
      </p:pic>
      <mc:AlternateContent xmlns:mc="http://schemas.openxmlformats.org/markup-compatibility/2006" xmlns:p14="http://schemas.microsoft.com/office/powerpoint/2010/main">
        <mc:Choice Requires="p14">
          <p:contentPart p14:bwMode="auto" r:id="rId3">
            <p14:nvContentPartPr>
              <p14:cNvPr id="4" name="Ink 3"/>
              <p14:cNvContentPartPr/>
              <p14:nvPr/>
            </p14:nvContentPartPr>
            <p14:xfrm>
              <a:off x="972360" y="82080"/>
              <a:ext cx="7680960" cy="3804840"/>
            </p14:xfrm>
          </p:contentPart>
        </mc:Choice>
        <mc:Fallback xmlns="">
          <p:pic>
            <p:nvPicPr>
              <p:cNvPr id="4" name="Ink 3"/>
              <p:cNvPicPr/>
              <p:nvPr/>
            </p:nvPicPr>
            <p:blipFill>
              <a:blip r:embed="rId4"/>
              <a:stretch>
                <a:fillRect/>
              </a:stretch>
            </p:blipFill>
            <p:spPr>
              <a:xfrm>
                <a:off x="957600" y="67320"/>
                <a:ext cx="7706160" cy="3835440"/>
              </a:xfrm>
              <a:prstGeom prst="rect">
                <a:avLst/>
              </a:prstGeom>
            </p:spPr>
          </p:pic>
        </mc:Fallback>
      </mc:AlternateContent>
    </p:spTree>
    <p:extLst>
      <p:ext uri="{BB962C8B-B14F-4D97-AF65-F5344CB8AC3E}">
        <p14:creationId xmlns:p14="http://schemas.microsoft.com/office/powerpoint/2010/main" val="150949975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9EFAE17-38F3-244D-A9B2-94C182E4B82E}" type="slidenum">
              <a:rPr lang="en-US" smtClean="0"/>
              <a:t>18</a:t>
            </a:fld>
            <a:endParaRPr lang="en-US"/>
          </a:p>
        </p:txBody>
      </p:sp>
      <p:pic>
        <p:nvPicPr>
          <p:cNvPr id="3" name="Picture 2" descr="Figure 7-20.jpg"/>
          <p:cNvPicPr>
            <a:picLocks noChangeAspect="1"/>
          </p:cNvPicPr>
          <p:nvPr/>
        </p:nvPicPr>
        <p:blipFill rotWithShape="1">
          <a:blip r:embed="rId2"/>
          <a:srcRect l="66687" b="49123"/>
          <a:stretch/>
        </p:blipFill>
        <p:spPr>
          <a:xfrm>
            <a:off x="2973783" y="2192725"/>
            <a:ext cx="2777083" cy="3259598"/>
          </a:xfrm>
          <a:prstGeom prst="rect">
            <a:avLst/>
          </a:prstGeom>
        </p:spPr>
      </p:pic>
      <p:sp>
        <p:nvSpPr>
          <p:cNvPr id="4" name="Title 1"/>
          <p:cNvSpPr txBox="1">
            <a:spLocks/>
          </p:cNvSpPr>
          <p:nvPr/>
        </p:nvSpPr>
        <p:spPr>
          <a:xfrm>
            <a:off x="52916" y="93219"/>
            <a:ext cx="9033444" cy="1143000"/>
          </a:xfrm>
          <a:prstGeom prst="rect">
            <a:avLst/>
          </a:prstGeom>
        </p:spPr>
        <p:txBody>
          <a:bodyP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600" dirty="0" smtClean="0"/>
              <a:t>Sanger sequencing reveals that a mutation in </a:t>
            </a:r>
            <a:r>
              <a:rPr lang="en-US" sz="3600" dirty="0" err="1" smtClean="0"/>
              <a:t>recA</a:t>
            </a:r>
            <a:r>
              <a:rPr lang="en-US" sz="3600" dirty="0" smtClean="0"/>
              <a:t> was correctly inserted</a:t>
            </a:r>
            <a:endParaRPr lang="en-US" sz="3600" dirty="0"/>
          </a:p>
        </p:txBody>
      </p:sp>
    </p:spTree>
    <p:extLst>
      <p:ext uri="{BB962C8B-B14F-4D97-AF65-F5344CB8AC3E}">
        <p14:creationId xmlns:p14="http://schemas.microsoft.com/office/powerpoint/2010/main" val="193812750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9EFAE17-38F3-244D-A9B2-94C182E4B82E}" type="slidenum">
              <a:rPr lang="en-US" smtClean="0"/>
              <a:t>19</a:t>
            </a:fld>
            <a:endParaRPr lang="en-US"/>
          </a:p>
        </p:txBody>
      </p:sp>
      <p:sp>
        <p:nvSpPr>
          <p:cNvPr id="3" name="Title 1"/>
          <p:cNvSpPr txBox="1">
            <a:spLocks/>
          </p:cNvSpPr>
          <p:nvPr/>
        </p:nvSpPr>
        <p:spPr>
          <a:xfrm>
            <a:off x="52916" y="155179"/>
            <a:ext cx="9033444" cy="1143000"/>
          </a:xfrm>
          <a:prstGeom prst="rect">
            <a:avLst/>
          </a:prstGeom>
        </p:spPr>
        <p:txBody>
          <a:bodyP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600" dirty="0" smtClean="0"/>
              <a:t>Sanger sequencing uses and limitations</a:t>
            </a:r>
            <a:endParaRPr lang="en-US" sz="3600" dirty="0"/>
          </a:p>
        </p:txBody>
      </p:sp>
      <p:sp>
        <p:nvSpPr>
          <p:cNvPr id="4" name="TextBox 3"/>
          <p:cNvSpPr txBox="1"/>
          <p:nvPr/>
        </p:nvSpPr>
        <p:spPr>
          <a:xfrm>
            <a:off x="867354" y="1006323"/>
            <a:ext cx="7449949" cy="2308324"/>
          </a:xfrm>
          <a:prstGeom prst="rect">
            <a:avLst/>
          </a:prstGeom>
          <a:noFill/>
        </p:spPr>
        <p:txBody>
          <a:bodyPr wrap="square" rtlCol="0">
            <a:spAutoFit/>
          </a:bodyPr>
          <a:lstStyle/>
          <a:p>
            <a:r>
              <a:rPr lang="en-US" sz="2400" u="sng" dirty="0" smtClean="0"/>
              <a:t>Advantages:</a:t>
            </a:r>
          </a:p>
          <a:p>
            <a:endParaRPr lang="en-US" sz="2400" u="sng" dirty="0" smtClean="0"/>
          </a:p>
          <a:p>
            <a:pPr marL="285750" indent="-285750">
              <a:buFont typeface="Arial"/>
              <a:buChar char="•"/>
            </a:pPr>
            <a:r>
              <a:rPr lang="en-US" sz="2400" dirty="0" smtClean="0"/>
              <a:t>Template can be a plasmid or a PCR product</a:t>
            </a:r>
          </a:p>
          <a:p>
            <a:pPr marL="285750" indent="-285750">
              <a:buFont typeface="Arial"/>
              <a:buChar char="•"/>
            </a:pPr>
            <a:r>
              <a:rPr lang="en-US" sz="2400" dirty="0" smtClean="0"/>
              <a:t>High-confidence determination of sequence</a:t>
            </a:r>
          </a:p>
          <a:p>
            <a:pPr marL="285750" indent="-285750">
              <a:buFont typeface="Arial"/>
              <a:buChar char="•"/>
            </a:pPr>
            <a:r>
              <a:rPr lang="en-US" sz="2400" dirty="0" smtClean="0"/>
              <a:t>700-800 </a:t>
            </a:r>
            <a:r>
              <a:rPr lang="en-US" sz="2400" dirty="0" err="1" smtClean="0"/>
              <a:t>nt</a:t>
            </a:r>
            <a:r>
              <a:rPr lang="en-US" sz="2400" dirty="0" smtClean="0"/>
              <a:t> of continuous sequence</a:t>
            </a:r>
          </a:p>
          <a:p>
            <a:pPr marL="285750" indent="-285750">
              <a:buFont typeface="Arial"/>
              <a:buChar char="•"/>
            </a:pPr>
            <a:r>
              <a:rPr lang="en-US" sz="2400" dirty="0" smtClean="0"/>
              <a:t>Relatively easy to analyze the resulting data</a:t>
            </a:r>
            <a:endParaRPr lang="en-US" sz="2400" dirty="0"/>
          </a:p>
        </p:txBody>
      </p:sp>
      <p:sp>
        <p:nvSpPr>
          <p:cNvPr id="5" name="TextBox 4"/>
          <p:cNvSpPr txBox="1"/>
          <p:nvPr/>
        </p:nvSpPr>
        <p:spPr>
          <a:xfrm>
            <a:off x="867354" y="3692973"/>
            <a:ext cx="7449949" cy="2308324"/>
          </a:xfrm>
          <a:prstGeom prst="rect">
            <a:avLst/>
          </a:prstGeom>
          <a:noFill/>
        </p:spPr>
        <p:txBody>
          <a:bodyPr wrap="square" rtlCol="0">
            <a:spAutoFit/>
          </a:bodyPr>
          <a:lstStyle/>
          <a:p>
            <a:r>
              <a:rPr lang="en-US" sz="2400" u="sng" dirty="0" smtClean="0"/>
              <a:t>Limitations:</a:t>
            </a:r>
          </a:p>
          <a:p>
            <a:endParaRPr lang="en-US" sz="2400" u="sng" dirty="0" smtClean="0"/>
          </a:p>
          <a:p>
            <a:pPr marL="285750" indent="-285750">
              <a:buFont typeface="Arial"/>
              <a:buChar char="•"/>
            </a:pPr>
            <a:r>
              <a:rPr lang="en-US" sz="2400" dirty="0" smtClean="0"/>
              <a:t>Need relatively large amount of starting material (do PCR and sometimes cloning first)</a:t>
            </a:r>
          </a:p>
          <a:p>
            <a:pPr marL="285750" indent="-285750">
              <a:buFont typeface="Arial"/>
              <a:buChar char="•"/>
            </a:pPr>
            <a:r>
              <a:rPr lang="en-US" sz="2400" dirty="0" smtClean="0"/>
              <a:t>1 tube/molecule to be sequenced (we pay $5/reaction)</a:t>
            </a:r>
          </a:p>
          <a:p>
            <a:pPr marL="285750" indent="-285750">
              <a:buFont typeface="Arial"/>
              <a:buChar char="•"/>
            </a:pPr>
            <a:r>
              <a:rPr lang="en-US" sz="2400" dirty="0" smtClean="0"/>
              <a:t>You need to know enough sequence to design a primer</a:t>
            </a:r>
            <a:endParaRPr lang="en-US" sz="2400" dirty="0"/>
          </a:p>
        </p:txBody>
      </p:sp>
    </p:spTree>
    <p:extLst>
      <p:ext uri="{BB962C8B-B14F-4D97-AF65-F5344CB8AC3E}">
        <p14:creationId xmlns:p14="http://schemas.microsoft.com/office/powerpoint/2010/main" val="107696841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sp>
        <p:nvSpPr>
          <p:cNvPr id="4" name="Slide Number Placeholder 3"/>
          <p:cNvSpPr>
            <a:spLocks noGrp="1"/>
          </p:cNvSpPr>
          <p:nvPr>
            <p:ph type="sldNum" sz="quarter" idx="12"/>
          </p:nvPr>
        </p:nvSpPr>
        <p:spPr/>
        <p:txBody>
          <a:bodyPr/>
          <a:lstStyle/>
          <a:p>
            <a:fld id="{2D6BAAF1-C300-F24C-B3A6-14AFD545B91B}" type="slidenum">
              <a:rPr lang="en-US" smtClean="0"/>
              <a:t>2</a:t>
            </a:fld>
            <a:endParaRPr lang="en-US"/>
          </a:p>
        </p:txBody>
      </p:sp>
      <p:pic>
        <p:nvPicPr>
          <p:cNvPr id="5" name="Picture 4"/>
          <p:cNvPicPr>
            <a:picLocks/>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63500" y="63500"/>
            <a:ext cx="9017000" cy="6731000"/>
          </a:xfrm>
          <a:prstGeom prst="rect">
            <a:avLst/>
          </a:prstGeom>
        </p:spPr>
      </p:pic>
    </p:spTree>
    <p:extLst>
      <p:ext uri="{BB962C8B-B14F-4D97-AF65-F5344CB8AC3E}">
        <p14:creationId xmlns:p14="http://schemas.microsoft.com/office/powerpoint/2010/main" val="193054955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9EFAE17-38F3-244D-A9B2-94C182E4B82E}" type="slidenum">
              <a:rPr lang="en-US" smtClean="0"/>
              <a:t>20</a:t>
            </a:fld>
            <a:endParaRPr lang="en-US"/>
          </a:p>
        </p:txBody>
      </p:sp>
      <p:sp>
        <p:nvSpPr>
          <p:cNvPr id="3" name="Title 1"/>
          <p:cNvSpPr txBox="1">
            <a:spLocks/>
          </p:cNvSpPr>
          <p:nvPr/>
        </p:nvSpPr>
        <p:spPr>
          <a:xfrm>
            <a:off x="52916" y="-2581"/>
            <a:ext cx="9033444" cy="1143000"/>
          </a:xfrm>
          <a:prstGeom prst="rect">
            <a:avLst/>
          </a:prstGeom>
        </p:spPr>
        <p:txBody>
          <a:bodyP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600" dirty="0" smtClean="0"/>
              <a:t>Next-generation sequencing:</a:t>
            </a:r>
          </a:p>
          <a:p>
            <a:r>
              <a:rPr lang="en-US" sz="3200" dirty="0" smtClean="0"/>
              <a:t>Sequence millions of distinct template molecules in parallel in miniature</a:t>
            </a:r>
            <a:endParaRPr lang="en-US" sz="3200" dirty="0"/>
          </a:p>
        </p:txBody>
      </p:sp>
      <p:sp>
        <p:nvSpPr>
          <p:cNvPr id="4" name="TextBox 3"/>
          <p:cNvSpPr txBox="1"/>
          <p:nvPr/>
        </p:nvSpPr>
        <p:spPr>
          <a:xfrm>
            <a:off x="867354" y="1905097"/>
            <a:ext cx="7449949" cy="2308324"/>
          </a:xfrm>
          <a:prstGeom prst="rect">
            <a:avLst/>
          </a:prstGeom>
          <a:noFill/>
        </p:spPr>
        <p:txBody>
          <a:bodyPr wrap="square" rtlCol="0">
            <a:spAutoFit/>
          </a:bodyPr>
          <a:lstStyle/>
          <a:p>
            <a:r>
              <a:rPr lang="en-US" sz="2400" u="sng" dirty="0" smtClean="0"/>
              <a:t>Advantages:</a:t>
            </a:r>
          </a:p>
          <a:p>
            <a:endParaRPr lang="en-US" sz="2400" u="sng" dirty="0" smtClean="0"/>
          </a:p>
          <a:p>
            <a:pPr marL="285750" indent="-285750">
              <a:buFont typeface="Arial"/>
              <a:buChar char="•"/>
            </a:pPr>
            <a:r>
              <a:rPr lang="en-US" sz="2400" dirty="0" smtClean="0"/>
              <a:t>Sequence whole genomes cheaply</a:t>
            </a:r>
          </a:p>
          <a:p>
            <a:pPr marL="285750" indent="-285750">
              <a:buFont typeface="Arial"/>
              <a:buChar char="•"/>
            </a:pPr>
            <a:r>
              <a:rPr lang="en-US" sz="2400" dirty="0" smtClean="0"/>
              <a:t>Very low quantities of starting material needed</a:t>
            </a:r>
          </a:p>
          <a:p>
            <a:pPr marL="285750" indent="-285750">
              <a:buFont typeface="Arial"/>
              <a:buChar char="•"/>
            </a:pPr>
            <a:r>
              <a:rPr lang="en-US" sz="2400" dirty="0" smtClean="0"/>
              <a:t>Nothing needs to be known about the sequence in advance (no specific primers)</a:t>
            </a:r>
          </a:p>
        </p:txBody>
      </p:sp>
      <p:sp>
        <p:nvSpPr>
          <p:cNvPr id="5" name="TextBox 4"/>
          <p:cNvSpPr txBox="1"/>
          <p:nvPr/>
        </p:nvSpPr>
        <p:spPr>
          <a:xfrm>
            <a:off x="867354" y="4458389"/>
            <a:ext cx="7449949" cy="1938992"/>
          </a:xfrm>
          <a:prstGeom prst="rect">
            <a:avLst/>
          </a:prstGeom>
          <a:noFill/>
        </p:spPr>
        <p:txBody>
          <a:bodyPr wrap="square" rtlCol="0">
            <a:spAutoFit/>
          </a:bodyPr>
          <a:lstStyle/>
          <a:p>
            <a:r>
              <a:rPr lang="en-US" sz="2400" u="sng" dirty="0" smtClean="0"/>
              <a:t>Limitations:</a:t>
            </a:r>
          </a:p>
          <a:p>
            <a:endParaRPr lang="en-US" sz="2400" u="sng" dirty="0" smtClean="0"/>
          </a:p>
          <a:p>
            <a:pPr marL="285750" indent="-285750">
              <a:buFont typeface="Arial"/>
              <a:buChar char="•"/>
            </a:pPr>
            <a:r>
              <a:rPr lang="en-US" sz="2400" dirty="0" smtClean="0"/>
              <a:t>Shorter reads (often)</a:t>
            </a:r>
          </a:p>
          <a:p>
            <a:pPr marL="285750" indent="-285750">
              <a:buFont typeface="Arial"/>
              <a:buChar char="•"/>
            </a:pPr>
            <a:r>
              <a:rPr lang="en-US" sz="2400" dirty="0" smtClean="0"/>
              <a:t>Not cost-effective for small-scale projects</a:t>
            </a:r>
          </a:p>
          <a:p>
            <a:pPr marL="285750" indent="-285750">
              <a:buFont typeface="Arial"/>
              <a:buChar char="•"/>
            </a:pPr>
            <a:r>
              <a:rPr lang="en-US" sz="2400" dirty="0" smtClean="0"/>
              <a:t>Analysis requires computational power and expertise</a:t>
            </a:r>
            <a:endParaRPr lang="en-US" sz="2400" dirty="0"/>
          </a:p>
        </p:txBody>
      </p:sp>
      <mc:AlternateContent xmlns:mc="http://schemas.openxmlformats.org/markup-compatibility/2006" xmlns:p14="http://schemas.microsoft.com/office/powerpoint/2010/main">
        <mc:Choice Requires="p14">
          <p:contentPart p14:bwMode="auto" r:id="rId2">
            <p14:nvContentPartPr>
              <p14:cNvPr id="6" name="Ink 5"/>
              <p14:cNvContentPartPr/>
              <p14:nvPr/>
            </p14:nvContentPartPr>
            <p14:xfrm>
              <a:off x="3948840" y="4626720"/>
              <a:ext cx="1754280" cy="750600"/>
            </p14:xfrm>
          </p:contentPart>
        </mc:Choice>
        <mc:Fallback xmlns="">
          <p:pic>
            <p:nvPicPr>
              <p:cNvPr id="6" name="Ink 5"/>
              <p:cNvPicPr/>
              <p:nvPr/>
            </p:nvPicPr>
            <p:blipFill>
              <a:blip r:embed="rId3"/>
              <a:stretch>
                <a:fillRect/>
              </a:stretch>
            </p:blipFill>
            <p:spPr>
              <a:xfrm>
                <a:off x="3934440" y="4610880"/>
                <a:ext cx="1780560" cy="780840"/>
              </a:xfrm>
              <a:prstGeom prst="rect">
                <a:avLst/>
              </a:prstGeom>
            </p:spPr>
          </p:pic>
        </mc:Fallback>
      </mc:AlternateContent>
    </p:spTree>
    <p:extLst>
      <p:ext uri="{BB962C8B-B14F-4D97-AF65-F5344CB8AC3E}">
        <p14:creationId xmlns:p14="http://schemas.microsoft.com/office/powerpoint/2010/main" val="161602441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9EFAE17-38F3-244D-A9B2-94C182E4B82E}" type="slidenum">
              <a:rPr lang="en-US" smtClean="0"/>
              <a:t>21</a:t>
            </a:fld>
            <a:endParaRPr lang="en-US"/>
          </a:p>
        </p:txBody>
      </p:sp>
      <p:pic>
        <p:nvPicPr>
          <p:cNvPr id="3" name="Picture 2" descr="Illumina raw data.tif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75509" y="1369756"/>
            <a:ext cx="3877691" cy="4252952"/>
          </a:xfrm>
          <a:prstGeom prst="rect">
            <a:avLst/>
          </a:prstGeom>
        </p:spPr>
      </p:pic>
      <p:sp>
        <p:nvSpPr>
          <p:cNvPr id="4" name="Title 1"/>
          <p:cNvSpPr txBox="1">
            <a:spLocks/>
          </p:cNvSpPr>
          <p:nvPr/>
        </p:nvSpPr>
        <p:spPr>
          <a:xfrm>
            <a:off x="52916" y="155179"/>
            <a:ext cx="9033444" cy="1143000"/>
          </a:xfrm>
          <a:prstGeom prst="rect">
            <a:avLst/>
          </a:prstGeom>
        </p:spPr>
        <p:txBody>
          <a:bodyP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600" dirty="0" smtClean="0"/>
              <a:t>Raw data from one of my experiments</a:t>
            </a:r>
          </a:p>
        </p:txBody>
      </p:sp>
      <p:sp>
        <p:nvSpPr>
          <p:cNvPr id="5" name="TextBox 4"/>
          <p:cNvSpPr txBox="1"/>
          <p:nvPr/>
        </p:nvSpPr>
        <p:spPr>
          <a:xfrm>
            <a:off x="2675509" y="5901520"/>
            <a:ext cx="3643783" cy="369332"/>
          </a:xfrm>
          <a:prstGeom prst="rect">
            <a:avLst/>
          </a:prstGeom>
          <a:noFill/>
        </p:spPr>
        <p:txBody>
          <a:bodyPr wrap="square" rtlCol="0">
            <a:spAutoFit/>
          </a:bodyPr>
          <a:lstStyle/>
          <a:p>
            <a:r>
              <a:rPr lang="en-US" dirty="0" smtClean="0"/>
              <a:t>(And millions more lines like these)</a:t>
            </a:r>
            <a:endParaRPr lang="en-US" dirty="0"/>
          </a:p>
        </p:txBody>
      </p:sp>
    </p:spTree>
    <p:extLst>
      <p:ext uri="{BB962C8B-B14F-4D97-AF65-F5344CB8AC3E}">
        <p14:creationId xmlns:p14="http://schemas.microsoft.com/office/powerpoint/2010/main" val="129657526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 Box 5"/>
          <p:cNvSpPr txBox="1">
            <a:spLocks noChangeArrowheads="1"/>
          </p:cNvSpPr>
          <p:nvPr/>
        </p:nvSpPr>
        <p:spPr bwMode="auto">
          <a:xfrm>
            <a:off x="97920" y="6613175"/>
            <a:ext cx="4930560" cy="3470764"/>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marL="85725" indent="-85725">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1pPr>
            <a:lvl2pPr>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2pPr>
            <a:lvl3pPr>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3pPr>
            <a:lvl4pPr>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4pPr>
            <a:lvl5pPr>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5pPr>
            <a:lvl6pPr marL="15367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6pPr>
            <a:lvl7pPr marL="19939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7pPr>
            <a:lvl8pPr marL="24511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8pPr>
            <a:lvl9pPr marL="29083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9pPr>
          </a:lstStyle>
          <a:p>
            <a:r>
              <a:rPr lang="en-GB" sz="900">
                <a:latin typeface="Arial" charset="0"/>
              </a:rPr>
              <a:t>©2013 by American Society of Hematology</a:t>
            </a:r>
          </a:p>
        </p:txBody>
      </p:sp>
      <p:pic>
        <p:nvPicPr>
          <p:cNvPr id="2" name="Picture 1"/>
          <p:cNvPicPr>
            <a:picLocks noChangeAspect="1"/>
          </p:cNvPicPr>
          <p:nvPr/>
        </p:nvPicPr>
        <p:blipFill>
          <a:blip r:embed="rId3"/>
          <a:stretch>
            <a:fillRect/>
          </a:stretch>
        </p:blipFill>
        <p:spPr>
          <a:xfrm>
            <a:off x="226161" y="987803"/>
            <a:ext cx="8602133" cy="5520011"/>
          </a:xfrm>
          <a:prstGeom prst="rect">
            <a:avLst/>
          </a:prstGeom>
        </p:spPr>
      </p:pic>
      <p:sp>
        <p:nvSpPr>
          <p:cNvPr id="7" name="Rectangle 2"/>
          <p:cNvSpPr txBox="1">
            <a:spLocks noChangeArrowheads="1"/>
          </p:cNvSpPr>
          <p:nvPr/>
        </p:nvSpPr>
        <p:spPr>
          <a:xfrm>
            <a:off x="0" y="-20473"/>
            <a:ext cx="9144000" cy="1077218"/>
          </a:xfrm>
          <a:prstGeom prst="rect">
            <a:avLst/>
          </a:prstGeom>
        </p:spPr>
        <p:txBody>
          <a:bodyPr wrap="square">
            <a:sp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defRPr/>
            </a:pPr>
            <a:r>
              <a:rPr lang="en-US" sz="3200" dirty="0" smtClean="0">
                <a:solidFill>
                  <a:srgbClr val="0D0D0D"/>
                </a:solidFill>
                <a:latin typeface="Arial" pitchFamily="-112" charset="0"/>
              </a:rPr>
              <a:t>Overview of next-generation sequencing (</a:t>
            </a:r>
            <a:r>
              <a:rPr lang="en-US" sz="3200" dirty="0" err="1" smtClean="0">
                <a:solidFill>
                  <a:srgbClr val="0D0D0D"/>
                </a:solidFill>
                <a:latin typeface="Arial" pitchFamily="-112" charset="0"/>
              </a:rPr>
              <a:t>Illumina</a:t>
            </a:r>
            <a:r>
              <a:rPr lang="en-US" sz="3200" dirty="0" smtClean="0">
                <a:solidFill>
                  <a:srgbClr val="0D0D0D"/>
                </a:solidFill>
                <a:latin typeface="Arial" pitchFamily="-112" charset="0"/>
              </a:rPr>
              <a:t>)</a:t>
            </a:r>
            <a:endParaRPr lang="en-US" sz="3200" dirty="0">
              <a:solidFill>
                <a:srgbClr val="0D0D0D"/>
              </a:solidFill>
              <a:latin typeface="Arial" pitchFamily="-112" charset="0"/>
            </a:endParaRPr>
          </a:p>
        </p:txBody>
      </p:sp>
      <p:sp>
        <p:nvSpPr>
          <p:cNvPr id="3076" name="Text Box 4"/>
          <p:cNvSpPr txBox="1">
            <a:spLocks noChangeArrowheads="1"/>
          </p:cNvSpPr>
          <p:nvPr/>
        </p:nvSpPr>
        <p:spPr bwMode="auto">
          <a:xfrm>
            <a:off x="102909" y="6358343"/>
            <a:ext cx="3918240" cy="231864"/>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FFFFFF"/>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1pPr>
            <a:lvl2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2pPr>
            <a:lvl3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3pPr>
            <a:lvl4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4pPr>
            <a:lvl5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5pPr>
            <a:lvl6pPr marL="15367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6pPr>
            <a:lvl7pPr marL="19939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7pPr>
            <a:lvl8pPr marL="24511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8pPr>
            <a:lvl9pPr marL="29083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9pPr>
          </a:lstStyle>
          <a:p>
            <a:r>
              <a:rPr lang="en-GB" sz="1100" b="1" dirty="0" err="1">
                <a:latin typeface="Arial" charset="0"/>
              </a:rPr>
              <a:t>Johnsen</a:t>
            </a:r>
            <a:r>
              <a:rPr lang="en-GB" sz="1100" b="1" dirty="0">
                <a:latin typeface="Arial" charset="0"/>
              </a:rPr>
              <a:t> J M et al. Blood 2013;122:3268-3275</a:t>
            </a:r>
          </a:p>
        </p:txBody>
      </p:sp>
      <p:sp>
        <p:nvSpPr>
          <p:cNvPr id="3" name="TextBox 2"/>
          <p:cNvSpPr txBox="1"/>
          <p:nvPr/>
        </p:nvSpPr>
        <p:spPr>
          <a:xfrm>
            <a:off x="2602061" y="2044441"/>
            <a:ext cx="1053216" cy="707886"/>
          </a:xfrm>
          <a:prstGeom prst="rect">
            <a:avLst/>
          </a:prstGeom>
          <a:solidFill>
            <a:schemeClr val="bg1"/>
          </a:solidFill>
        </p:spPr>
        <p:txBody>
          <a:bodyPr wrap="square" rtlCol="0">
            <a:spAutoFit/>
          </a:bodyPr>
          <a:lstStyle/>
          <a:p>
            <a:r>
              <a:rPr lang="en-US" sz="2000" dirty="0" smtClean="0"/>
              <a:t>Shear DNA</a:t>
            </a:r>
            <a:endParaRPr lang="en-US" sz="2000" dirty="0"/>
          </a:p>
        </p:txBody>
      </p:sp>
      <p:sp>
        <p:nvSpPr>
          <p:cNvPr id="8" name="TextBox 7"/>
          <p:cNvSpPr txBox="1"/>
          <p:nvPr/>
        </p:nvSpPr>
        <p:spPr>
          <a:xfrm>
            <a:off x="5341034" y="2044441"/>
            <a:ext cx="1179608" cy="707886"/>
          </a:xfrm>
          <a:prstGeom prst="rect">
            <a:avLst/>
          </a:prstGeom>
          <a:solidFill>
            <a:schemeClr val="bg1"/>
          </a:solidFill>
        </p:spPr>
        <p:txBody>
          <a:bodyPr wrap="square" rtlCol="0">
            <a:spAutoFit/>
          </a:bodyPr>
          <a:lstStyle/>
          <a:p>
            <a:r>
              <a:rPr lang="en-US" sz="2000" dirty="0" smtClean="0"/>
              <a:t>Add adapters</a:t>
            </a:r>
            <a:endParaRPr lang="en-US" sz="2000" dirty="0"/>
          </a:p>
        </p:txBody>
      </p:sp>
      <p:sp>
        <p:nvSpPr>
          <p:cNvPr id="9" name="TextBox 8"/>
          <p:cNvSpPr txBox="1"/>
          <p:nvPr/>
        </p:nvSpPr>
        <p:spPr>
          <a:xfrm>
            <a:off x="6918373" y="2396896"/>
            <a:ext cx="1179608" cy="400110"/>
          </a:xfrm>
          <a:prstGeom prst="rect">
            <a:avLst/>
          </a:prstGeom>
          <a:solidFill>
            <a:schemeClr val="bg1"/>
          </a:solidFill>
        </p:spPr>
        <p:txBody>
          <a:bodyPr wrap="square" rtlCol="0">
            <a:spAutoFit/>
          </a:bodyPr>
          <a:lstStyle/>
          <a:p>
            <a:r>
              <a:rPr lang="en-US" sz="2000" dirty="0" smtClean="0"/>
              <a:t>Library</a:t>
            </a:r>
            <a:endParaRPr lang="en-US" sz="2000" dirty="0"/>
          </a:p>
        </p:txBody>
      </p:sp>
      <p:sp>
        <p:nvSpPr>
          <p:cNvPr id="10" name="TextBox 9"/>
          <p:cNvSpPr txBox="1"/>
          <p:nvPr/>
        </p:nvSpPr>
        <p:spPr>
          <a:xfrm>
            <a:off x="6918373" y="5308819"/>
            <a:ext cx="2034346" cy="1200329"/>
          </a:xfrm>
          <a:prstGeom prst="rect">
            <a:avLst/>
          </a:prstGeom>
          <a:solidFill>
            <a:schemeClr val="bg1"/>
          </a:solidFill>
        </p:spPr>
        <p:txBody>
          <a:bodyPr wrap="square" rtlCol="0">
            <a:spAutoFit/>
          </a:bodyPr>
          <a:lstStyle/>
          <a:p>
            <a:pPr algn="ctr"/>
            <a:r>
              <a:rPr lang="en-US" dirty="0" smtClean="0"/>
              <a:t>Each cluster (dot) reports the sequence of a different molecule</a:t>
            </a:r>
            <a:endParaRPr lang="en-US" dirty="0"/>
          </a:p>
        </p:txBody>
      </p:sp>
      <mc:AlternateContent xmlns:mc="http://schemas.openxmlformats.org/markup-compatibility/2006" xmlns:p14="http://schemas.microsoft.com/office/powerpoint/2010/main">
        <mc:Choice Requires="p14">
          <p:contentPart p14:bwMode="auto" r:id="rId4">
            <p14:nvContentPartPr>
              <p14:cNvPr id="4" name="Ink 3"/>
              <p14:cNvContentPartPr/>
              <p14:nvPr/>
            </p14:nvContentPartPr>
            <p14:xfrm>
              <a:off x="3781080" y="977760"/>
              <a:ext cx="1596600" cy="90000"/>
            </p14:xfrm>
          </p:contentPart>
        </mc:Choice>
        <mc:Fallback xmlns="">
          <p:pic>
            <p:nvPicPr>
              <p:cNvPr id="4" name="Ink 3"/>
              <p:cNvPicPr/>
              <p:nvPr/>
            </p:nvPicPr>
            <p:blipFill>
              <a:blip r:embed="rId5"/>
              <a:stretch>
                <a:fillRect/>
              </a:stretch>
            </p:blipFill>
            <p:spPr>
              <a:xfrm>
                <a:off x="3764880" y="965160"/>
                <a:ext cx="1625400" cy="119160"/>
              </a:xfrm>
              <a:prstGeom prst="rect">
                <a:avLst/>
              </a:prstGeom>
            </p:spPr>
          </p:pic>
        </mc:Fallback>
      </mc:AlternateContent>
    </p:spTree>
    <p:extLst>
      <p:ext uri="{BB962C8B-B14F-4D97-AF65-F5344CB8AC3E}">
        <p14:creationId xmlns:p14="http://schemas.microsoft.com/office/powerpoint/2010/main" val="1023845518"/>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9EFAE17-38F3-244D-A9B2-94C182E4B82E}" type="slidenum">
              <a:rPr lang="en-US" smtClean="0"/>
              <a:t>23</a:t>
            </a:fld>
            <a:endParaRPr lang="en-US"/>
          </a:p>
        </p:txBody>
      </p:sp>
      <p:pic>
        <p:nvPicPr>
          <p:cNvPr id="3" name="Picture 2"/>
          <p:cNvPicPr>
            <a:picLocks noChangeAspect="1"/>
          </p:cNvPicPr>
          <p:nvPr/>
        </p:nvPicPr>
        <p:blipFill>
          <a:blip r:embed="rId2"/>
          <a:stretch>
            <a:fillRect/>
          </a:stretch>
        </p:blipFill>
        <p:spPr>
          <a:xfrm>
            <a:off x="1246823" y="1448325"/>
            <a:ext cx="6710024" cy="5140375"/>
          </a:xfrm>
          <a:prstGeom prst="rect">
            <a:avLst/>
          </a:prstGeom>
        </p:spPr>
      </p:pic>
      <p:sp>
        <p:nvSpPr>
          <p:cNvPr id="4" name="Title 1"/>
          <p:cNvSpPr txBox="1">
            <a:spLocks/>
          </p:cNvSpPr>
          <p:nvPr/>
        </p:nvSpPr>
        <p:spPr>
          <a:xfrm>
            <a:off x="52916" y="155179"/>
            <a:ext cx="9033444" cy="1143000"/>
          </a:xfrm>
          <a:prstGeom prst="rect">
            <a:avLst/>
          </a:prstGeom>
        </p:spPr>
        <p:txBody>
          <a:bodyP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600" dirty="0" smtClean="0"/>
              <a:t>Another view of cluster formation for </a:t>
            </a:r>
            <a:r>
              <a:rPr lang="en-US" sz="3600" dirty="0" err="1" smtClean="0"/>
              <a:t>Illumina</a:t>
            </a:r>
            <a:r>
              <a:rPr lang="en-US" sz="3600" dirty="0" smtClean="0"/>
              <a:t> sequencing</a:t>
            </a:r>
          </a:p>
        </p:txBody>
      </p:sp>
      <p:sp>
        <p:nvSpPr>
          <p:cNvPr id="5" name="TextBox 4"/>
          <p:cNvSpPr txBox="1"/>
          <p:nvPr/>
        </p:nvSpPr>
        <p:spPr>
          <a:xfrm>
            <a:off x="52916" y="6356350"/>
            <a:ext cx="4345807" cy="369332"/>
          </a:xfrm>
          <a:prstGeom prst="rect">
            <a:avLst/>
          </a:prstGeom>
          <a:noFill/>
        </p:spPr>
        <p:txBody>
          <a:bodyPr wrap="square" rtlCol="0">
            <a:spAutoFit/>
          </a:bodyPr>
          <a:lstStyle/>
          <a:p>
            <a:r>
              <a:rPr lang="en-US" dirty="0" smtClean="0"/>
              <a:t>From DOI</a:t>
            </a:r>
            <a:r>
              <a:rPr lang="en-US" dirty="0"/>
              <a:t>: 10.5772/61657</a:t>
            </a:r>
          </a:p>
        </p:txBody>
      </p:sp>
    </p:spTree>
    <p:extLst>
      <p:ext uri="{BB962C8B-B14F-4D97-AF65-F5344CB8AC3E}">
        <p14:creationId xmlns:p14="http://schemas.microsoft.com/office/powerpoint/2010/main" val="179962200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igure_07_14a.jpg"/>
          <p:cNvPicPr>
            <a:picLocks noChangeAspect="1"/>
          </p:cNvPicPr>
          <p:nvPr/>
        </p:nvPicPr>
        <p:blipFill>
          <a:blip r:embed="rId2"/>
          <a:stretch>
            <a:fillRect/>
          </a:stretch>
        </p:blipFill>
        <p:spPr>
          <a:xfrm>
            <a:off x="304800" y="2044744"/>
            <a:ext cx="8534400" cy="4224528"/>
          </a:xfrm>
          <a:prstGeom prst="rect">
            <a:avLst/>
          </a:prstGeom>
        </p:spPr>
      </p:pic>
      <p:sp>
        <p:nvSpPr>
          <p:cNvPr id="3" name="Title 1"/>
          <p:cNvSpPr txBox="1">
            <a:spLocks/>
          </p:cNvSpPr>
          <p:nvPr/>
        </p:nvSpPr>
        <p:spPr>
          <a:xfrm>
            <a:off x="52916" y="155179"/>
            <a:ext cx="9033444" cy="1143000"/>
          </a:xfrm>
          <a:prstGeom prst="rect">
            <a:avLst/>
          </a:prstGeom>
        </p:spPr>
        <p:txBody>
          <a:bodyP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600" dirty="0" smtClean="0"/>
              <a:t>Modified nucleotide derivatives are used for </a:t>
            </a:r>
            <a:r>
              <a:rPr lang="en-US" sz="3600" dirty="0" err="1" smtClean="0"/>
              <a:t>Illumina</a:t>
            </a:r>
            <a:r>
              <a:rPr lang="en-US" sz="3600" dirty="0" smtClean="0"/>
              <a:t> sequencing</a:t>
            </a:r>
          </a:p>
        </p:txBody>
      </p:sp>
    </p:spTree>
    <p:extLst>
      <p:ext uri="{BB962C8B-B14F-4D97-AF65-F5344CB8AC3E}">
        <p14:creationId xmlns:p14="http://schemas.microsoft.com/office/powerpoint/2010/main" val="108733688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2D6BAAF1-C300-F24C-B3A6-14AFD545B91B}" type="slidenum">
              <a:rPr lang="en-US" smtClean="0"/>
              <a:t>3</a:t>
            </a:fld>
            <a:endParaRPr lang="en-US"/>
          </a:p>
        </p:txBody>
      </p:sp>
      <p:pic>
        <p:nvPicPr>
          <p:cNvPr id="3" name="Picture 2"/>
          <p:cNvPicPr>
            <a:picLocks/>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254000" y="254000"/>
            <a:ext cx="8636000" cy="6350000"/>
          </a:xfrm>
          <a:prstGeom prst="rect">
            <a:avLst/>
          </a:prstGeom>
        </p:spPr>
      </p:pic>
    </p:spTree>
    <p:extLst>
      <p:ext uri="{BB962C8B-B14F-4D97-AF65-F5344CB8AC3E}">
        <p14:creationId xmlns:p14="http://schemas.microsoft.com/office/powerpoint/2010/main" val="8740228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sp>
        <p:nvSpPr>
          <p:cNvPr id="4" name="Slide Number Placeholder 3"/>
          <p:cNvSpPr>
            <a:spLocks noGrp="1"/>
          </p:cNvSpPr>
          <p:nvPr>
            <p:ph type="sldNum" sz="quarter" idx="12"/>
          </p:nvPr>
        </p:nvSpPr>
        <p:spPr/>
        <p:txBody>
          <a:bodyPr/>
          <a:lstStyle/>
          <a:p>
            <a:fld id="{2D6BAAF1-C300-F24C-B3A6-14AFD545B91B}" type="slidenum">
              <a:rPr lang="en-US" smtClean="0"/>
              <a:t>4</a:t>
            </a:fld>
            <a:endParaRPr lang="en-US"/>
          </a:p>
        </p:txBody>
      </p:sp>
      <p:pic>
        <p:nvPicPr>
          <p:cNvPr id="5" name="Picture 4"/>
          <p:cNvPicPr>
            <a:picLocks/>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63500" y="63500"/>
            <a:ext cx="9017000" cy="6731000"/>
          </a:xfrm>
          <a:prstGeom prst="rect">
            <a:avLst/>
          </a:prstGeom>
        </p:spPr>
      </p:pic>
    </p:spTree>
    <p:extLst>
      <p:ext uri="{BB962C8B-B14F-4D97-AF65-F5344CB8AC3E}">
        <p14:creationId xmlns:p14="http://schemas.microsoft.com/office/powerpoint/2010/main" val="50237390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sp>
        <p:nvSpPr>
          <p:cNvPr id="4" name="Slide Number Placeholder 3"/>
          <p:cNvSpPr>
            <a:spLocks noGrp="1"/>
          </p:cNvSpPr>
          <p:nvPr>
            <p:ph type="sldNum" sz="quarter" idx="12"/>
          </p:nvPr>
        </p:nvSpPr>
        <p:spPr/>
        <p:txBody>
          <a:bodyPr/>
          <a:lstStyle/>
          <a:p>
            <a:fld id="{2D6BAAF1-C300-F24C-B3A6-14AFD545B91B}" type="slidenum">
              <a:rPr lang="en-US" smtClean="0"/>
              <a:t>5</a:t>
            </a:fld>
            <a:endParaRPr lang="en-US"/>
          </a:p>
        </p:txBody>
      </p:sp>
      <p:pic>
        <p:nvPicPr>
          <p:cNvPr id="5" name="Picture 4"/>
          <p:cNvPicPr>
            <a:picLocks/>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63500" y="63500"/>
            <a:ext cx="9017000" cy="6731000"/>
          </a:xfrm>
          <a:prstGeom prst="rect">
            <a:avLst/>
          </a:prstGeom>
        </p:spPr>
      </p:pic>
    </p:spTree>
    <p:extLst>
      <p:ext uri="{BB962C8B-B14F-4D97-AF65-F5344CB8AC3E}">
        <p14:creationId xmlns:p14="http://schemas.microsoft.com/office/powerpoint/2010/main" val="134616340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2D6BAAF1-C300-F24C-B3A6-14AFD545B91B}" type="slidenum">
              <a:rPr lang="en-US" smtClean="0"/>
              <a:t>6</a:t>
            </a:fld>
            <a:endParaRPr lang="en-US"/>
          </a:p>
        </p:txBody>
      </p:sp>
      <p:pic>
        <p:nvPicPr>
          <p:cNvPr id="3" name="Picture 2"/>
          <p:cNvPicPr>
            <a:picLocks/>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254000" y="254000"/>
            <a:ext cx="8636000" cy="6350000"/>
          </a:xfrm>
          <a:prstGeom prst="rect">
            <a:avLst/>
          </a:prstGeom>
        </p:spPr>
      </p:pic>
    </p:spTree>
    <p:extLst>
      <p:ext uri="{BB962C8B-B14F-4D97-AF65-F5344CB8AC3E}">
        <p14:creationId xmlns:p14="http://schemas.microsoft.com/office/powerpoint/2010/main" val="5496962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F6AC330-4294-0B49-B868-9D46BEA69EBD}" type="slidenum">
              <a:rPr lang="en-US" smtClean="0"/>
              <a:t>7</a:t>
            </a:fld>
            <a:endParaRPr lang="en-US"/>
          </a:p>
        </p:txBody>
      </p:sp>
      <p:pic>
        <p:nvPicPr>
          <p:cNvPr id="3" name="Picture 2"/>
          <p:cNvPicPr>
            <a:picLocks noChangeAspect="1"/>
          </p:cNvPicPr>
          <p:nvPr/>
        </p:nvPicPr>
        <p:blipFill>
          <a:blip r:embed="rId3"/>
          <a:stretch>
            <a:fillRect/>
          </a:stretch>
        </p:blipFill>
        <p:spPr>
          <a:xfrm>
            <a:off x="-63500" y="1485170"/>
            <a:ext cx="9144000" cy="4426680"/>
          </a:xfrm>
          <a:prstGeom prst="rect">
            <a:avLst/>
          </a:prstGeom>
        </p:spPr>
      </p:pic>
      <p:sp>
        <p:nvSpPr>
          <p:cNvPr id="4" name="Text Box 4"/>
          <p:cNvSpPr txBox="1">
            <a:spLocks noChangeArrowheads="1"/>
          </p:cNvSpPr>
          <p:nvPr/>
        </p:nvSpPr>
        <p:spPr bwMode="auto">
          <a:xfrm>
            <a:off x="80385" y="6602527"/>
            <a:ext cx="5305166" cy="309632"/>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FFFFFF"/>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lstStyle>
            <a:lvl1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1pPr>
            <a:lvl2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2pPr>
            <a:lvl3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3pPr>
            <a:lvl4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4pPr>
            <a:lvl5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5pPr>
            <a:lvl6pPr marL="15367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6pPr>
            <a:lvl7pPr marL="19939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7pPr>
            <a:lvl8pPr marL="24511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8pPr>
            <a:lvl9pPr marL="29083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9pPr>
          </a:lstStyle>
          <a:p>
            <a:r>
              <a:rPr lang="en-GB" sz="1100" b="1" dirty="0" err="1" smtClean="0">
                <a:latin typeface="Arial" charset="0"/>
              </a:rPr>
              <a:t>Doudna</a:t>
            </a:r>
            <a:r>
              <a:rPr lang="en-GB" sz="1100" b="1" dirty="0" smtClean="0">
                <a:latin typeface="Arial" charset="0"/>
              </a:rPr>
              <a:t> and </a:t>
            </a:r>
            <a:r>
              <a:rPr lang="en-GB" sz="1100" b="1" dirty="0" err="1" smtClean="0">
                <a:latin typeface="Arial" charset="0"/>
              </a:rPr>
              <a:t>Charpentier</a:t>
            </a:r>
            <a:r>
              <a:rPr lang="en-GB" sz="1100" b="1" dirty="0" smtClean="0">
                <a:latin typeface="Arial" charset="0"/>
              </a:rPr>
              <a:t>. </a:t>
            </a:r>
            <a:r>
              <a:rPr lang="en-GB" sz="1100" b="1" dirty="0">
                <a:latin typeface="Arial" charset="0"/>
              </a:rPr>
              <a:t>Science 2014;346:1258096</a:t>
            </a:r>
          </a:p>
        </p:txBody>
      </p:sp>
      <p:sp>
        <p:nvSpPr>
          <p:cNvPr id="5" name="TextBox 4"/>
          <p:cNvSpPr txBox="1"/>
          <p:nvPr/>
        </p:nvSpPr>
        <p:spPr>
          <a:xfrm>
            <a:off x="189090" y="153948"/>
            <a:ext cx="8777443" cy="1077218"/>
          </a:xfrm>
          <a:prstGeom prst="rect">
            <a:avLst/>
          </a:prstGeom>
          <a:noFill/>
        </p:spPr>
        <p:txBody>
          <a:bodyPr wrap="square" rtlCol="0">
            <a:spAutoFit/>
          </a:bodyPr>
          <a:lstStyle/>
          <a:p>
            <a:pPr algn="ctr"/>
            <a:r>
              <a:rPr lang="en-US" sz="3200" dirty="0" smtClean="0"/>
              <a:t>Cas9-induced double-strand breaks can be repaired in two ways useful for genetic engineering</a:t>
            </a:r>
            <a:endParaRPr lang="en-US" sz="3200" i="1" dirty="0"/>
          </a:p>
        </p:txBody>
      </p:sp>
      <mc:AlternateContent xmlns:mc="http://schemas.openxmlformats.org/markup-compatibility/2006" xmlns:p14="http://schemas.microsoft.com/office/powerpoint/2010/main">
        <mc:Choice Requires="p14">
          <p:contentPart p14:bwMode="auto" r:id="rId4">
            <p14:nvContentPartPr>
              <p14:cNvPr id="6" name="Ink 5"/>
              <p14:cNvContentPartPr/>
              <p14:nvPr/>
            </p14:nvContentPartPr>
            <p14:xfrm>
              <a:off x="6243480" y="1202760"/>
              <a:ext cx="1957320" cy="2994120"/>
            </p14:xfrm>
          </p:contentPart>
        </mc:Choice>
        <mc:Fallback xmlns="">
          <p:pic>
            <p:nvPicPr>
              <p:cNvPr id="6" name="Ink 5"/>
              <p:cNvPicPr/>
              <p:nvPr/>
            </p:nvPicPr>
            <p:blipFill>
              <a:blip r:embed="rId5"/>
              <a:stretch>
                <a:fillRect/>
              </a:stretch>
            </p:blipFill>
            <p:spPr>
              <a:xfrm>
                <a:off x="6227640" y="1194120"/>
                <a:ext cx="1983960" cy="3019320"/>
              </a:xfrm>
              <a:prstGeom prst="rect">
                <a:avLst/>
              </a:prstGeom>
            </p:spPr>
          </p:pic>
        </mc:Fallback>
      </mc:AlternateContent>
    </p:spTree>
    <p:extLst>
      <p:ext uri="{BB962C8B-B14F-4D97-AF65-F5344CB8AC3E}">
        <p14:creationId xmlns:p14="http://schemas.microsoft.com/office/powerpoint/2010/main" val="736699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BFFEACE-CC1D-0147-AC52-938DC36C4335}" type="slidenum">
              <a:rPr lang="en-US" smtClean="0"/>
              <a:t>8</a:t>
            </a:fld>
            <a:endParaRPr lang="en-US"/>
          </a:p>
        </p:txBody>
      </p:sp>
      <p:pic>
        <p:nvPicPr>
          <p:cNvPr id="3" name="Picture 2"/>
          <p:cNvPicPr>
            <a:picLocks noChangeAspect="1"/>
          </p:cNvPicPr>
          <p:nvPr/>
        </p:nvPicPr>
        <p:blipFill>
          <a:blip r:embed="rId3"/>
          <a:stretch>
            <a:fillRect/>
          </a:stretch>
        </p:blipFill>
        <p:spPr>
          <a:xfrm>
            <a:off x="0" y="609600"/>
            <a:ext cx="9144000" cy="5627716"/>
          </a:xfrm>
          <a:prstGeom prst="rect">
            <a:avLst/>
          </a:prstGeom>
        </p:spPr>
      </p:pic>
      <p:sp>
        <p:nvSpPr>
          <p:cNvPr id="4" name="Rectangle 3"/>
          <p:cNvSpPr/>
          <p:nvPr/>
        </p:nvSpPr>
        <p:spPr>
          <a:xfrm>
            <a:off x="0" y="6444476"/>
            <a:ext cx="7698042" cy="307777"/>
          </a:xfrm>
          <a:prstGeom prst="rect">
            <a:avLst/>
          </a:prstGeom>
        </p:spPr>
        <p:txBody>
          <a:bodyPr wrap="square">
            <a:spAutoFit/>
          </a:bodyPr>
          <a:lstStyle/>
          <a:p>
            <a:r>
              <a:rPr lang="en-US" sz="1400" dirty="0" smtClean="0"/>
              <a:t>Graphic from: http</a:t>
            </a:r>
            <a:r>
              <a:rPr lang="en-US" sz="1400" dirty="0"/>
              <a:t>://</a:t>
            </a:r>
            <a:r>
              <a:rPr lang="en-US" sz="1400" dirty="0" err="1"/>
              <a:t>www.aati-us.com</a:t>
            </a:r>
            <a:r>
              <a:rPr lang="en-US" sz="1400" dirty="0"/>
              <a:t>/product/fragment-analyzer/CRISPR</a:t>
            </a:r>
          </a:p>
        </p:txBody>
      </p:sp>
      <p:sp>
        <p:nvSpPr>
          <p:cNvPr id="5" name="TextBox 4"/>
          <p:cNvSpPr txBox="1"/>
          <p:nvPr/>
        </p:nvSpPr>
        <p:spPr>
          <a:xfrm>
            <a:off x="96465" y="80375"/>
            <a:ext cx="9015381" cy="646331"/>
          </a:xfrm>
          <a:prstGeom prst="rect">
            <a:avLst/>
          </a:prstGeom>
          <a:noFill/>
        </p:spPr>
        <p:txBody>
          <a:bodyPr wrap="square" rtlCol="0">
            <a:spAutoFit/>
          </a:bodyPr>
          <a:lstStyle/>
          <a:p>
            <a:pPr algn="ctr"/>
            <a:r>
              <a:rPr lang="en-US" sz="3600" dirty="0" smtClean="0"/>
              <a:t>Another view of CRISPR-Cas9 genome editing</a:t>
            </a:r>
            <a:endParaRPr lang="en-US" sz="3600" dirty="0"/>
          </a:p>
        </p:txBody>
      </p:sp>
      <p:sp>
        <p:nvSpPr>
          <p:cNvPr id="6" name="Rectangle 5"/>
          <p:cNvSpPr/>
          <p:nvPr/>
        </p:nvSpPr>
        <p:spPr>
          <a:xfrm>
            <a:off x="707404" y="932350"/>
            <a:ext cx="2765306" cy="51440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5356589" y="1002240"/>
            <a:ext cx="431983" cy="241920"/>
          </a:xfrm>
          <a:prstGeom prst="rect">
            <a:avLst/>
          </a:prstGeom>
          <a:solidFill>
            <a:schemeClr val="accent6">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3806976" y="2830800"/>
            <a:ext cx="431983" cy="241920"/>
          </a:xfrm>
          <a:prstGeom prst="rect">
            <a:avLst/>
          </a:prstGeom>
          <a:solidFill>
            <a:schemeClr val="accent6">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a:off x="3776737" y="1606320"/>
            <a:ext cx="924444" cy="369332"/>
          </a:xfrm>
          <a:prstGeom prst="rect">
            <a:avLst/>
          </a:prstGeom>
          <a:noFill/>
        </p:spPr>
        <p:txBody>
          <a:bodyPr wrap="square" rtlCol="0">
            <a:spAutoFit/>
          </a:bodyPr>
          <a:lstStyle/>
          <a:p>
            <a:r>
              <a:rPr lang="en-US" dirty="0" smtClean="0"/>
              <a:t>Cas9</a:t>
            </a:r>
            <a:endParaRPr lang="en-US" dirty="0"/>
          </a:p>
        </p:txBody>
      </p:sp>
      <p:sp>
        <p:nvSpPr>
          <p:cNvPr id="11" name="TextBox 10"/>
          <p:cNvSpPr txBox="1"/>
          <p:nvPr/>
        </p:nvSpPr>
        <p:spPr>
          <a:xfrm>
            <a:off x="0" y="2749554"/>
            <a:ext cx="2010741" cy="646331"/>
          </a:xfrm>
          <a:prstGeom prst="rect">
            <a:avLst/>
          </a:prstGeom>
          <a:solidFill>
            <a:schemeClr val="bg1"/>
          </a:solidFill>
        </p:spPr>
        <p:txBody>
          <a:bodyPr wrap="square" rtlCol="0">
            <a:spAutoFit/>
          </a:bodyPr>
          <a:lstStyle/>
          <a:p>
            <a:pPr algn="ctr"/>
            <a:r>
              <a:rPr lang="en-US" dirty="0" smtClean="0"/>
              <a:t>Non-homologous end joining</a:t>
            </a:r>
            <a:endParaRPr lang="en-US" dirty="0"/>
          </a:p>
        </p:txBody>
      </p:sp>
      <p:sp>
        <p:nvSpPr>
          <p:cNvPr id="12" name="TextBox 11"/>
          <p:cNvSpPr txBox="1"/>
          <p:nvPr/>
        </p:nvSpPr>
        <p:spPr>
          <a:xfrm>
            <a:off x="7009030" y="2698134"/>
            <a:ext cx="2010741" cy="646331"/>
          </a:xfrm>
          <a:prstGeom prst="rect">
            <a:avLst/>
          </a:prstGeom>
          <a:solidFill>
            <a:schemeClr val="bg1"/>
          </a:solidFill>
        </p:spPr>
        <p:txBody>
          <a:bodyPr wrap="square" rtlCol="0">
            <a:spAutoFit/>
          </a:bodyPr>
          <a:lstStyle/>
          <a:p>
            <a:pPr algn="ctr"/>
            <a:r>
              <a:rPr lang="en-US" dirty="0" smtClean="0"/>
              <a:t>Homology-directed repair</a:t>
            </a:r>
            <a:endParaRPr lang="en-US" dirty="0"/>
          </a:p>
        </p:txBody>
      </p:sp>
    </p:spTree>
    <p:extLst>
      <p:ext uri="{BB962C8B-B14F-4D97-AF65-F5344CB8AC3E}">
        <p14:creationId xmlns:p14="http://schemas.microsoft.com/office/powerpoint/2010/main" val="771160418"/>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530670"/>
            <a:ext cx="8229600" cy="1143000"/>
          </a:xfrm>
        </p:spPr>
        <p:txBody>
          <a:bodyPr>
            <a:normAutofit fontScale="90000"/>
          </a:bodyPr>
          <a:lstStyle/>
          <a:p>
            <a:r>
              <a:rPr lang="en-US" dirty="0" smtClean="0"/>
              <a:t>Components needed for CRISPR-Cas9 genome editing/gene </a:t>
            </a:r>
            <a:r>
              <a:rPr lang="en-US" smtClean="0"/>
              <a:t>modification/genetic engineering</a:t>
            </a:r>
            <a:endParaRPr lang="en-US"/>
          </a:p>
        </p:txBody>
      </p:sp>
      <p:sp>
        <p:nvSpPr>
          <p:cNvPr id="2" name="Slide Number Placeholder 1"/>
          <p:cNvSpPr>
            <a:spLocks noGrp="1"/>
          </p:cNvSpPr>
          <p:nvPr>
            <p:ph type="sldNum" sz="quarter" idx="12"/>
          </p:nvPr>
        </p:nvSpPr>
        <p:spPr/>
        <p:txBody>
          <a:bodyPr/>
          <a:lstStyle/>
          <a:p>
            <a:fld id="{2D6BAAF1-C300-F24C-B3A6-14AFD545B91B}" type="slidenum">
              <a:rPr lang="en-US" smtClean="0"/>
              <a:t>9</a:t>
            </a:fld>
            <a:endParaRPr lang="en-US"/>
          </a:p>
        </p:txBody>
      </p:sp>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3101040" y="2407320"/>
              <a:ext cx="5030280" cy="2938320"/>
            </p14:xfrm>
          </p:contentPart>
        </mc:Choice>
        <mc:Fallback xmlns="">
          <p:pic>
            <p:nvPicPr>
              <p:cNvPr id="4" name="Ink 3"/>
              <p:cNvPicPr/>
              <p:nvPr/>
            </p:nvPicPr>
            <p:blipFill>
              <a:blip r:embed="rId3"/>
              <a:stretch>
                <a:fillRect/>
              </a:stretch>
            </p:blipFill>
            <p:spPr>
              <a:xfrm>
                <a:off x="3084480" y="2391120"/>
                <a:ext cx="5059080" cy="2969280"/>
              </a:xfrm>
              <a:prstGeom prst="rect">
                <a:avLst/>
              </a:prstGeom>
            </p:spPr>
          </p:pic>
        </mc:Fallback>
      </mc:AlternateContent>
    </p:spTree>
    <p:extLst>
      <p:ext uri="{BB962C8B-B14F-4D97-AF65-F5344CB8AC3E}">
        <p14:creationId xmlns:p14="http://schemas.microsoft.com/office/powerpoint/2010/main" val="376339242"/>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WASPOLLED" val="739C92470F004310A79BA862A6942BE8"/>
  <p:tag name="TPVERSION" val="5"/>
  <p:tag name="TPFULLVERSION" val="5.3.1.3337"/>
  <p:tag name="PPTVERSION" val="15"/>
  <p:tag name="TPOS" val="2"/>
</p:tagLst>
</file>

<file path=ppt/tags/tag2.xml><?xml version="1.0" encoding="utf-8"?>
<p:tagLst xmlns:a="http://schemas.openxmlformats.org/drawingml/2006/main" xmlns:r="http://schemas.openxmlformats.org/officeDocument/2006/relationships" xmlns:p="http://schemas.openxmlformats.org/presentationml/2006/main">
  <p:tag name="__PE_POLL_EMBED_ID" val="74c986cc-dcac-4615-8354-48276f2ce70a"/>
</p:tagLst>
</file>

<file path=ppt/tags/tag3.xml><?xml version="1.0" encoding="utf-8"?>
<p:tagLst xmlns:a="http://schemas.openxmlformats.org/drawingml/2006/main" xmlns:r="http://schemas.openxmlformats.org/officeDocument/2006/relationships" xmlns:p="http://schemas.openxmlformats.org/presentationml/2006/main">
  <p:tag name="__PE_IMAGE" val="93af4211-e26b-4acb-bf68-0d2ac004d819"/>
</p:tagLst>
</file>

<file path=ppt/tags/tag4.xml><?xml version="1.0" encoding="utf-8"?>
<p:tagLst xmlns:a="http://schemas.openxmlformats.org/drawingml/2006/main" xmlns:r="http://schemas.openxmlformats.org/officeDocument/2006/relationships" xmlns:p="http://schemas.openxmlformats.org/presentationml/2006/main">
  <p:tag name="__PE_POLL_EMBED_ID" val="d6517601-8add-4893-b887-b0440e807a6f"/>
</p:tagLst>
</file>

<file path=ppt/tags/tag5.xml><?xml version="1.0" encoding="utf-8"?>
<p:tagLst xmlns:a="http://schemas.openxmlformats.org/drawingml/2006/main" xmlns:r="http://schemas.openxmlformats.org/officeDocument/2006/relationships" xmlns:p="http://schemas.openxmlformats.org/presentationml/2006/main">
  <p:tag name="__PE_POLL_EMBED_ID" val="e8246761-b48b-4742-8058-efd9ad818377"/>
</p:tagLst>
</file>

<file path=ppt/tags/tag6.xml><?xml version="1.0" encoding="utf-8"?>
<p:tagLst xmlns:a="http://schemas.openxmlformats.org/drawingml/2006/main" xmlns:r="http://schemas.openxmlformats.org/officeDocument/2006/relationships" xmlns:p="http://schemas.openxmlformats.org/presentationml/2006/main">
  <p:tag name="__PE_IMAGE" val="f0ed3485-abb7-4b89-a99c-13ff69cd3916"/>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27870</TotalTime>
  <Words>745</Words>
  <Application>Microsoft Macintosh PowerPoint</Application>
  <PresentationFormat>On-screen Show (4:3)</PresentationFormat>
  <Paragraphs>111</Paragraphs>
  <Slides>24</Slides>
  <Notes>10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24</vt:i4>
      </vt:variant>
    </vt:vector>
  </HeadingPairs>
  <TitlesOfParts>
    <vt:vector size="30" baseType="lpstr">
      <vt:lpstr>Calibri</vt:lpstr>
      <vt:lpstr>ＭＳ Ｐゴシック</vt:lpstr>
      <vt:lpstr>msgothic</vt:lpstr>
      <vt:lpstr>Wingdings</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Components needed for CRISPR-Cas9 genome editing/gene modification/genetic engineering</vt:lpstr>
      <vt:lpstr>PowerPoint Presentation</vt:lpstr>
      <vt:lpstr>PowerPoint Presentation</vt:lpstr>
      <vt:lpstr>Two general types of DNA sequencing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Harvard School of Public Health</Company>
  <LinksUpToDate>false</LinksUpToDate>
  <SharedDoc>false</SharedDoc>
  <HyperlinksChanged>false</HyperlinksChanged>
  <AppVersion>15.0037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Scarlet Shell</dc:creator>
  <cp:lastModifiedBy>Shell, Scarlet</cp:lastModifiedBy>
  <cp:revision>235</cp:revision>
  <dcterms:created xsi:type="dcterms:W3CDTF">2016-10-14T18:06:27Z</dcterms:created>
  <dcterms:modified xsi:type="dcterms:W3CDTF">2017-11-14T16:54:57Z</dcterms:modified>
</cp:coreProperties>
</file>